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nton"/>
      <p:regular r:id="rId26"/>
    </p:embeddedFont>
    <p:embeddedFont>
      <p:font typeface="Raleway"/>
      <p:regular r:id="rId27"/>
      <p:bold r:id="rId28"/>
      <p:italic r:id="rId29"/>
      <p:boldItalic r:id="rId30"/>
    </p:embeddedFont>
    <p:embeddedFont>
      <p:font typeface="Caveat"/>
      <p:regular r:id="rId31"/>
      <p:bold r:id="rId32"/>
    </p:embeddedFont>
    <p:embeddedFont>
      <p:font typeface="Merriweather Ligh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Fjalla One"/>
      <p:regular r:id="rId41"/>
    </p:embeddedFont>
    <p:embeddedFont>
      <p:font typeface="Abel"/>
      <p:regular r:id="rId42"/>
    </p:embeddedFont>
    <p:embeddedFont>
      <p:font typeface="Kreon"/>
      <p:regular r:id="rId43"/>
      <p:bold r:id="rId44"/>
    </p:embeddedFont>
    <p:embeddedFont>
      <p:font typeface="Kreon Light"/>
      <p:regular r:id="rId45"/>
      <p:bold r:id="rId46"/>
    </p:embeddedFont>
    <p:embeddedFont>
      <p:font typeface="Merriweather"/>
      <p:regular r:id="rId47"/>
      <p:bold r:id="rId48"/>
      <p:italic r:id="rId49"/>
      <p:boldItalic r:id="rId50"/>
    </p:embeddedFont>
    <p:embeddedFont>
      <p:font typeface="Glegoo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69">
          <p15:clr>
            <a:srgbClr val="9AA0A6"/>
          </p15:clr>
        </p15:guide>
        <p15:guide id="2" pos="2880">
          <p15:clr>
            <a:srgbClr val="9AA0A6"/>
          </p15:clr>
        </p15:guide>
        <p15:guide id="3" pos="5213">
          <p15:clr>
            <a:srgbClr val="9AA0A6"/>
          </p15:clr>
        </p15:guide>
        <p15:guide id="4" orient="horz" pos="1620">
          <p15:clr>
            <a:srgbClr val="9AA0A6"/>
          </p15:clr>
        </p15:guide>
        <p15:guide id="5" pos="1763">
          <p15:clr>
            <a:srgbClr val="9AA0A6"/>
          </p15:clr>
        </p15:guide>
        <p15:guide id="6" pos="391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69" orient="horz"/>
        <p:guide pos="2880"/>
        <p:guide pos="5213"/>
        <p:guide pos="1620" orient="horz"/>
        <p:guide pos="1763"/>
        <p:guide pos="391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Abel-regular.fntdata"/><Relationship Id="rId41" Type="http://schemas.openxmlformats.org/officeDocument/2006/relationships/font" Target="fonts/FjallaOne-regular.fntdata"/><Relationship Id="rId44" Type="http://schemas.openxmlformats.org/officeDocument/2006/relationships/font" Target="fonts/Kreon-bold.fntdata"/><Relationship Id="rId43" Type="http://schemas.openxmlformats.org/officeDocument/2006/relationships/font" Target="fonts/Kreon-regular.fntdata"/><Relationship Id="rId46" Type="http://schemas.openxmlformats.org/officeDocument/2006/relationships/font" Target="fonts/KreonLight-bold.fntdata"/><Relationship Id="rId45" Type="http://schemas.openxmlformats.org/officeDocument/2006/relationships/font" Target="fonts/Kreon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bold.fntdata"/><Relationship Id="rId47" Type="http://schemas.openxmlformats.org/officeDocument/2006/relationships/font" Target="fonts/Merriweather-regular.fntdata"/><Relationship Id="rId49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regular.fntdata"/><Relationship Id="rId30" Type="http://schemas.openxmlformats.org/officeDocument/2006/relationships/font" Target="fonts/Raleway-boldItalic.fntdata"/><Relationship Id="rId33" Type="http://schemas.openxmlformats.org/officeDocument/2006/relationships/font" Target="fonts/MerriweatherLight-regular.fntdata"/><Relationship Id="rId32" Type="http://schemas.openxmlformats.org/officeDocument/2006/relationships/font" Target="fonts/Caveat-bold.fntdata"/><Relationship Id="rId35" Type="http://schemas.openxmlformats.org/officeDocument/2006/relationships/font" Target="fonts/MerriweatherLight-italic.fntdata"/><Relationship Id="rId34" Type="http://schemas.openxmlformats.org/officeDocument/2006/relationships/font" Target="fonts/MerriweatherLight-bold.fntdata"/><Relationship Id="rId37" Type="http://schemas.openxmlformats.org/officeDocument/2006/relationships/font" Target="fonts/Lato-regular.fntdata"/><Relationship Id="rId36" Type="http://schemas.openxmlformats.org/officeDocument/2006/relationships/font" Target="fonts/MerriweatherLight-boldItalic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Anton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29" Type="http://schemas.openxmlformats.org/officeDocument/2006/relationships/font" Target="fonts/Raleway-italic.fntdata"/><Relationship Id="rId51" Type="http://schemas.openxmlformats.org/officeDocument/2006/relationships/font" Target="fonts/Glegoo-regular.fntdata"/><Relationship Id="rId50" Type="http://schemas.openxmlformats.org/officeDocument/2006/relationships/font" Target="fonts/Merriweather-boldItalic.fntdata"/><Relationship Id="rId52" Type="http://schemas.openxmlformats.org/officeDocument/2006/relationships/font" Target="fonts/Glego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2f3e4f6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2f3e4f6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301a075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6301a075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355e3d83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355e3d83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2f3e4f658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2f3e4f658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2f3e4f65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2f3e4f65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31cd04ce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31cd04ce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2f3e4f65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2f3e4f65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355e3d8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355e3d8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2f3e4f658_0_8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2f3e4f658_0_8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e158a19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e158a19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62f3e4f658_0_8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62f3e4f658_0_8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2f3e4f6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2f3e4f6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e31ca3e6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e31ca3e6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31ca3e67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31ca3e67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2f3e4f6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2f3e4f6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2f3e4f65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2f3e4f65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2f3e4f65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2f3e4f65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31ca3e6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31ca3e6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2f3e4f65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2f3e4f65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2f3e4f65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2f3e4f65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286120"/>
            <a:ext cx="85206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25325" y="2421075"/>
            <a:ext cx="44934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242323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" name="Google Shape;23;p2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" name="Google Shape;28;p2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1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279" name="Google Shape;279;p11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280" name="Google Shape;280;p11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1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11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11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289" name="Google Shape;289;p11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1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" name="Google Shape;293;p11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" name="Google Shape;295;p11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296" name="Google Shape;296;p11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0" name="Google Shape;300;p11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/>
          <p:nvPr>
            <p:ph type="title"/>
          </p:nvPr>
        </p:nvSpPr>
        <p:spPr>
          <a:xfrm>
            <a:off x="3425100" y="863125"/>
            <a:ext cx="2293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6" name="Google Shape;306;p12"/>
          <p:cNvSpPr txBox="1"/>
          <p:nvPr>
            <p:ph idx="1" type="subTitle"/>
          </p:nvPr>
        </p:nvSpPr>
        <p:spPr>
          <a:xfrm>
            <a:off x="2549400" y="2433025"/>
            <a:ext cx="40452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07" name="Google Shape;307;p12"/>
          <p:cNvGrpSpPr/>
          <p:nvPr/>
        </p:nvGrpSpPr>
        <p:grpSpPr>
          <a:xfrm>
            <a:off x="546750" y="348575"/>
            <a:ext cx="8031175" cy="4351025"/>
            <a:chOff x="546750" y="348575"/>
            <a:chExt cx="8031175" cy="4351025"/>
          </a:xfrm>
        </p:grpSpPr>
        <p:grpSp>
          <p:nvGrpSpPr>
            <p:cNvPr id="308" name="Google Shape;308;p12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309" name="Google Shape;309;p1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" name="Google Shape;313;p12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12"/>
            <p:cNvGrpSpPr/>
            <p:nvPr/>
          </p:nvGrpSpPr>
          <p:grpSpPr>
            <a:xfrm>
              <a:off x="7773925" y="2086963"/>
              <a:ext cx="281610" cy="89409"/>
              <a:chOff x="2979400" y="3139200"/>
              <a:chExt cx="281610" cy="89409"/>
            </a:xfrm>
          </p:grpSpPr>
          <p:sp>
            <p:nvSpPr>
              <p:cNvPr id="315" name="Google Shape;315;p1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9" name="Google Shape;319;p12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7176350" y="339932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" name="Google Shape;324;p12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325" name="Google Shape;325;p1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12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4" name="Google Shape;334;p13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335" name="Google Shape;335;p13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336" name="Google Shape;336;p1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" name="Google Shape;340;p13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4" name="Google Shape;344;p13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" name="Google Shape;349;p13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" name="Google Shape;351;p13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352" name="Google Shape;352;p1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" name="Google Shape;356;p13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13"/>
          <p:cNvSpPr txBox="1"/>
          <p:nvPr>
            <p:ph idx="1" type="body"/>
          </p:nvPr>
        </p:nvSpPr>
        <p:spPr>
          <a:xfrm>
            <a:off x="1572600" y="37988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4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362" name="Google Shape;362;p14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363" name="Google Shape;363;p1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7" name="Google Shape;367;p14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" name="Google Shape;368;p14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369" name="Google Shape;369;p1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3" name="Google Shape;373;p14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14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376" name="Google Shape;376;p14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14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14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" name="Google Shape;384;p14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14"/>
          <p:cNvSpPr txBox="1"/>
          <p:nvPr>
            <p:ph hasCustomPrompt="1" type="title"/>
          </p:nvPr>
        </p:nvSpPr>
        <p:spPr>
          <a:xfrm>
            <a:off x="311700" y="14622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0" name="Google Shape;390;p14"/>
          <p:cNvSpPr txBox="1"/>
          <p:nvPr>
            <p:ph idx="1" type="body"/>
          </p:nvPr>
        </p:nvSpPr>
        <p:spPr>
          <a:xfrm>
            <a:off x="3149600" y="3363225"/>
            <a:ext cx="28449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15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393" name="Google Shape;393;p15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394" name="Google Shape;394;p1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15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15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400" name="Google Shape;400;p1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4" name="Google Shape;404;p15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" name="Google Shape;406;p15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407" name="Google Shape;407;p15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9" name="Google Shape;409;p15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" name="Google Shape;410;p15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411" name="Google Shape;411;p1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5" name="Google Shape;415;p15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15"/>
          <p:cNvSpPr txBox="1"/>
          <p:nvPr>
            <p:ph type="ctrTitle"/>
          </p:nvPr>
        </p:nvSpPr>
        <p:spPr>
          <a:xfrm>
            <a:off x="311700" y="1286120"/>
            <a:ext cx="85206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1" name="Google Shape;421;p15"/>
          <p:cNvSpPr txBox="1"/>
          <p:nvPr>
            <p:ph idx="1" type="subTitle"/>
          </p:nvPr>
        </p:nvSpPr>
        <p:spPr>
          <a:xfrm>
            <a:off x="2325325" y="2421075"/>
            <a:ext cx="44934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242323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2" name="Google Shape;422;p15"/>
          <p:cNvSpPr txBox="1"/>
          <p:nvPr/>
        </p:nvSpPr>
        <p:spPr>
          <a:xfrm>
            <a:off x="2915700" y="3893750"/>
            <a:ext cx="3312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CREDITS: This presentation template was created by </a:t>
            </a:r>
            <a:r>
              <a:rPr lang="en" sz="900">
                <a:solidFill>
                  <a:srgbClr val="242323"/>
                </a:solidFill>
                <a:uFill>
                  <a:noFill/>
                </a:uFill>
                <a:latin typeface="Kreon Light"/>
                <a:ea typeface="Kreon Light"/>
                <a:cs typeface="Kreon Light"/>
                <a:sym typeface="Kreon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, including icons by </a:t>
            </a:r>
            <a:r>
              <a:rPr lang="en" sz="900">
                <a:solidFill>
                  <a:srgbClr val="242323"/>
                </a:solidFill>
                <a:uFill>
                  <a:noFill/>
                </a:uFill>
                <a:latin typeface="Kreon Light"/>
                <a:ea typeface="Kreon Light"/>
                <a:cs typeface="Kreon Light"/>
                <a:sym typeface="Kreon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, and infographics &amp; images by </a:t>
            </a:r>
            <a:r>
              <a:rPr lang="en" sz="900">
                <a:solidFill>
                  <a:srgbClr val="242323"/>
                </a:solidFill>
                <a:uFill>
                  <a:noFill/>
                </a:uFill>
                <a:latin typeface="Kreon Light"/>
                <a:ea typeface="Kreon Light"/>
                <a:cs typeface="Kreon Light"/>
                <a:sym typeface="Kreon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. </a:t>
            </a:r>
            <a:endParaRPr sz="900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426" name="Google Shape;426;p17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427" name="Google Shape;427;p1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17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5" name="Google Shape;435;p17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436" name="Google Shape;436;p1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7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2" name="Google Shape;442;p17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443" name="Google Shape;443;p1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7" name="Google Shape;447;p17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41" name="Google Shape;41;p3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" name="Google Shape;46;p3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" name="Google Shape;47;p3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" name="Google Shape;52;p3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" name="Google Shape;57;p3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" name="Google Shape;63;p3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3"/>
          <p:cNvSpPr txBox="1"/>
          <p:nvPr>
            <p:ph type="title"/>
          </p:nvPr>
        </p:nvSpPr>
        <p:spPr>
          <a:xfrm>
            <a:off x="2226400" y="1338050"/>
            <a:ext cx="4691100" cy="17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idx="1" type="body"/>
          </p:nvPr>
        </p:nvSpPr>
        <p:spPr>
          <a:xfrm>
            <a:off x="796200" y="1152475"/>
            <a:ext cx="756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 sz="11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71" name="Google Shape;71;p4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sp>
          <p:nvSpPr>
            <p:cNvPr id="72" name="Google Shape;72;p4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" name="Google Shape;75;p4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" name="Google Shape;78;p4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" name="Google Shape;79;p4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" name="Google Shape;84;p4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4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ctrTitle"/>
          </p:nvPr>
        </p:nvSpPr>
        <p:spPr>
          <a:xfrm>
            <a:off x="1477050" y="3046650"/>
            <a:ext cx="26424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2" name="Google Shape;92;p5"/>
          <p:cNvSpPr txBox="1"/>
          <p:nvPr>
            <p:ph idx="1" type="subTitle"/>
          </p:nvPr>
        </p:nvSpPr>
        <p:spPr>
          <a:xfrm>
            <a:off x="1477044" y="3359225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93" name="Google Shape;93;p5"/>
          <p:cNvSpPr txBox="1"/>
          <p:nvPr>
            <p:ph idx="2" type="ctrTitle"/>
          </p:nvPr>
        </p:nvSpPr>
        <p:spPr>
          <a:xfrm>
            <a:off x="4938415" y="3043600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4" name="Google Shape;94;p5"/>
          <p:cNvSpPr txBox="1"/>
          <p:nvPr>
            <p:ph idx="3" type="subTitle"/>
          </p:nvPr>
        </p:nvSpPr>
        <p:spPr>
          <a:xfrm>
            <a:off x="4938421" y="3356175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grpSp>
        <p:nvGrpSpPr>
          <p:cNvPr id="95" name="Google Shape;95;p5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96" name="Google Shape;96;p5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" name="Google Shape;101;p5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" name="Google Shape;104;p5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05" name="Google Shape;105;p5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" name="Google Shape;107;p5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5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5"/>
          <p:cNvSpPr txBox="1"/>
          <p:nvPr>
            <p:ph idx="4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-12925" y="2664325"/>
            <a:ext cx="9156900" cy="25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type="ctrTitle"/>
          </p:nvPr>
        </p:nvSpPr>
        <p:spPr>
          <a:xfrm>
            <a:off x="801656" y="3297250"/>
            <a:ext cx="2172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2" name="Google Shape;122;p6"/>
          <p:cNvSpPr txBox="1"/>
          <p:nvPr>
            <p:ph idx="1" type="subTitle"/>
          </p:nvPr>
        </p:nvSpPr>
        <p:spPr>
          <a:xfrm>
            <a:off x="720000" y="3609825"/>
            <a:ext cx="23358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23" name="Google Shape;123;p6"/>
          <p:cNvSpPr txBox="1"/>
          <p:nvPr>
            <p:ph idx="2" type="ctrTitle"/>
          </p:nvPr>
        </p:nvSpPr>
        <p:spPr>
          <a:xfrm>
            <a:off x="3485688" y="3297250"/>
            <a:ext cx="2172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4" name="Google Shape;124;p6"/>
          <p:cNvSpPr txBox="1"/>
          <p:nvPr>
            <p:ph idx="3" type="subTitle"/>
          </p:nvPr>
        </p:nvSpPr>
        <p:spPr>
          <a:xfrm>
            <a:off x="3404087" y="3609825"/>
            <a:ext cx="23358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grpSp>
        <p:nvGrpSpPr>
          <p:cNvPr id="125" name="Google Shape;125;p6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126" name="Google Shape;126;p6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" name="Google Shape;131;p6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6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6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138" name="Google Shape;138;p6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p6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6"/>
          <p:cNvSpPr txBox="1"/>
          <p:nvPr>
            <p:ph idx="4" type="ctrTitle"/>
          </p:nvPr>
        </p:nvSpPr>
        <p:spPr>
          <a:xfrm>
            <a:off x="6169738" y="3297250"/>
            <a:ext cx="2172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47" name="Google Shape;147;p6"/>
          <p:cNvSpPr txBox="1"/>
          <p:nvPr>
            <p:ph idx="5" type="subTitle"/>
          </p:nvPr>
        </p:nvSpPr>
        <p:spPr>
          <a:xfrm>
            <a:off x="6088200" y="3609825"/>
            <a:ext cx="23358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48" name="Google Shape;148;p6"/>
          <p:cNvSpPr txBox="1"/>
          <p:nvPr>
            <p:ph idx="6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ctrTitle"/>
          </p:nvPr>
        </p:nvSpPr>
        <p:spPr>
          <a:xfrm>
            <a:off x="1509375" y="1721636"/>
            <a:ext cx="26424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1" name="Google Shape;151;p7"/>
          <p:cNvSpPr txBox="1"/>
          <p:nvPr>
            <p:ph idx="1" type="subTitle"/>
          </p:nvPr>
        </p:nvSpPr>
        <p:spPr>
          <a:xfrm>
            <a:off x="1509375" y="1974875"/>
            <a:ext cx="29112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grpSp>
        <p:nvGrpSpPr>
          <p:cNvPr id="152" name="Google Shape;152;p7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153" name="Google Shape;153;p7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154" name="Google Shape;154;p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" name="Google Shape;158;p7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7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62" name="Google Shape;162;p7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Google Shape;164;p7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165" name="Google Shape;165;p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" name="Google Shape;169;p7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7"/>
          <p:cNvSpPr txBox="1"/>
          <p:nvPr>
            <p:ph idx="2" type="ctrTitle"/>
          </p:nvPr>
        </p:nvSpPr>
        <p:spPr>
          <a:xfrm>
            <a:off x="5552575" y="1721636"/>
            <a:ext cx="26424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74" name="Google Shape;174;p7"/>
          <p:cNvSpPr txBox="1"/>
          <p:nvPr>
            <p:ph idx="3" type="subTitle"/>
          </p:nvPr>
        </p:nvSpPr>
        <p:spPr>
          <a:xfrm>
            <a:off x="5552575" y="1974875"/>
            <a:ext cx="28713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75" name="Google Shape;175;p7"/>
          <p:cNvSpPr txBox="1"/>
          <p:nvPr>
            <p:ph idx="4" type="ctrTitle"/>
          </p:nvPr>
        </p:nvSpPr>
        <p:spPr>
          <a:xfrm>
            <a:off x="1509375" y="3399111"/>
            <a:ext cx="26424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76" name="Google Shape;176;p7"/>
          <p:cNvSpPr txBox="1"/>
          <p:nvPr>
            <p:ph idx="5" type="subTitle"/>
          </p:nvPr>
        </p:nvSpPr>
        <p:spPr>
          <a:xfrm>
            <a:off x="1509375" y="3652350"/>
            <a:ext cx="29112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77" name="Google Shape;177;p7"/>
          <p:cNvSpPr txBox="1"/>
          <p:nvPr>
            <p:ph idx="6" type="ctrTitle"/>
          </p:nvPr>
        </p:nvSpPr>
        <p:spPr>
          <a:xfrm>
            <a:off x="5552575" y="3399111"/>
            <a:ext cx="26424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78" name="Google Shape;178;p7"/>
          <p:cNvSpPr txBox="1"/>
          <p:nvPr>
            <p:ph idx="7" type="subTitle"/>
          </p:nvPr>
        </p:nvSpPr>
        <p:spPr>
          <a:xfrm>
            <a:off x="5552575" y="3652350"/>
            <a:ext cx="28713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79" name="Google Shape;179;p7"/>
          <p:cNvSpPr txBox="1"/>
          <p:nvPr>
            <p:ph idx="8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8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182" name="Google Shape;182;p8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183" name="Google Shape;183;p8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7" name="Google Shape;187;p8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8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194" name="Google Shape;194;p8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" name="Google Shape;198;p8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8"/>
          <p:cNvSpPr txBox="1"/>
          <p:nvPr>
            <p:ph type="title"/>
          </p:nvPr>
        </p:nvSpPr>
        <p:spPr>
          <a:xfrm>
            <a:off x="1361922" y="1998165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3" name="Google Shape;203;p8"/>
          <p:cNvSpPr txBox="1"/>
          <p:nvPr>
            <p:ph idx="1" type="subTitle"/>
          </p:nvPr>
        </p:nvSpPr>
        <p:spPr>
          <a:xfrm>
            <a:off x="730200" y="2437350"/>
            <a:ext cx="2317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4" name="Google Shape;204;p8"/>
          <p:cNvSpPr txBox="1"/>
          <p:nvPr>
            <p:ph idx="2" type="title"/>
          </p:nvPr>
        </p:nvSpPr>
        <p:spPr>
          <a:xfrm>
            <a:off x="6731724" y="1998165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5" name="Google Shape;205;p8"/>
          <p:cNvSpPr txBox="1"/>
          <p:nvPr>
            <p:ph idx="3" type="subTitle"/>
          </p:nvPr>
        </p:nvSpPr>
        <p:spPr>
          <a:xfrm>
            <a:off x="6099775" y="2437350"/>
            <a:ext cx="2317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6" name="Google Shape;206;p8"/>
          <p:cNvSpPr txBox="1"/>
          <p:nvPr>
            <p:ph idx="4" type="title"/>
          </p:nvPr>
        </p:nvSpPr>
        <p:spPr>
          <a:xfrm>
            <a:off x="4046538" y="3401820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7" name="Google Shape;207;p8"/>
          <p:cNvSpPr txBox="1"/>
          <p:nvPr>
            <p:ph idx="5" type="subTitle"/>
          </p:nvPr>
        </p:nvSpPr>
        <p:spPr>
          <a:xfrm>
            <a:off x="3413775" y="3837925"/>
            <a:ext cx="2317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8" name="Google Shape;208;p8"/>
          <p:cNvSpPr txBox="1"/>
          <p:nvPr>
            <p:ph idx="6" type="title"/>
          </p:nvPr>
        </p:nvSpPr>
        <p:spPr>
          <a:xfrm>
            <a:off x="4046538" y="1998165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9" name="Google Shape;209;p8"/>
          <p:cNvSpPr txBox="1"/>
          <p:nvPr>
            <p:ph idx="7" type="subTitle"/>
          </p:nvPr>
        </p:nvSpPr>
        <p:spPr>
          <a:xfrm>
            <a:off x="3413775" y="2437350"/>
            <a:ext cx="2317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0" name="Google Shape;210;p8"/>
          <p:cNvSpPr txBox="1"/>
          <p:nvPr>
            <p:ph idx="8" type="title"/>
          </p:nvPr>
        </p:nvSpPr>
        <p:spPr>
          <a:xfrm>
            <a:off x="1361673" y="3401820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1" name="Google Shape;211;p8"/>
          <p:cNvSpPr txBox="1"/>
          <p:nvPr>
            <p:ph idx="9" type="subTitle"/>
          </p:nvPr>
        </p:nvSpPr>
        <p:spPr>
          <a:xfrm>
            <a:off x="729675" y="3837925"/>
            <a:ext cx="2317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2" name="Google Shape;212;p8"/>
          <p:cNvSpPr txBox="1"/>
          <p:nvPr>
            <p:ph idx="13" type="title"/>
          </p:nvPr>
        </p:nvSpPr>
        <p:spPr>
          <a:xfrm>
            <a:off x="6731724" y="3401820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3" name="Google Shape;213;p8"/>
          <p:cNvSpPr txBox="1"/>
          <p:nvPr>
            <p:ph idx="14" type="subTitle"/>
          </p:nvPr>
        </p:nvSpPr>
        <p:spPr>
          <a:xfrm>
            <a:off x="6099025" y="3837925"/>
            <a:ext cx="2317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4" name="Google Shape;214;p8"/>
          <p:cNvSpPr txBox="1"/>
          <p:nvPr>
            <p:ph idx="15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9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217" name="Google Shape;217;p9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218" name="Google Shape;218;p9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" name="Google Shape;222;p9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9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224" name="Google Shape;224;p9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" name="Google Shape;228;p9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" name="Google Shape;230;p9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31" name="Google Shape;231;p9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9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" name="Google Shape;234;p9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" name="Google Shape;239;p9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9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>
            <p:ph type="title"/>
          </p:nvPr>
        </p:nvSpPr>
        <p:spPr>
          <a:xfrm>
            <a:off x="4748100" y="1439225"/>
            <a:ext cx="3613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4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47" name="Google Shape;247;p10"/>
          <p:cNvSpPr txBox="1"/>
          <p:nvPr>
            <p:ph idx="1" type="body"/>
          </p:nvPr>
        </p:nvSpPr>
        <p:spPr>
          <a:xfrm>
            <a:off x="5262450" y="2273225"/>
            <a:ext cx="30996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242323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48" name="Google Shape;248;p10"/>
          <p:cNvGrpSpPr/>
          <p:nvPr/>
        </p:nvGrpSpPr>
        <p:grpSpPr>
          <a:xfrm>
            <a:off x="520275" y="306538"/>
            <a:ext cx="8057650" cy="4393063"/>
            <a:chOff x="520275" y="306538"/>
            <a:chExt cx="8057650" cy="4393063"/>
          </a:xfrm>
        </p:grpSpPr>
        <p:grpSp>
          <p:nvGrpSpPr>
            <p:cNvPr id="249" name="Google Shape;249;p10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250" name="Google Shape;250;p10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0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0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0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" name="Google Shape;254;p10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2423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" name="Google Shape;257;p10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58" name="Google Shape;258;p10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0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10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" name="Google Shape;261;p10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262" name="Google Shape;262;p10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0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0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0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p10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8" name="Google Shape;268;p10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269" name="Google Shape;269;p10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3" name="Google Shape;273;p10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10"/>
          <p:cNvSpPr/>
          <p:nvPr/>
        </p:nvSpPr>
        <p:spPr>
          <a:xfrm>
            <a:off x="6813650" y="3874125"/>
            <a:ext cx="89400" cy="894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sz="2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sz="2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sz="2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sz="2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sz="2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sz="2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sz="2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sz="2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sz="2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●"/>
              <a:defRPr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○"/>
              <a:defRPr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■"/>
              <a:defRPr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●"/>
              <a:defRPr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○"/>
              <a:defRPr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■"/>
              <a:defRPr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●"/>
              <a:defRPr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○"/>
              <a:defRPr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42323"/>
              </a:buClr>
              <a:buSzPts val="1200"/>
              <a:buFont typeface="Kreon Light"/>
              <a:buChar char="■"/>
              <a:defRPr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2.gif"/><Relationship Id="rId5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spreadsheets/d/19Gwwjdvz95a7vMUVkk4DfHLSwg2WG0b4Z1CtTENb3mo/copy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8"/>
          <p:cNvSpPr/>
          <p:nvPr/>
        </p:nvSpPr>
        <p:spPr>
          <a:xfrm>
            <a:off x="2335100" y="1804575"/>
            <a:ext cx="1021500" cy="91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8"/>
          <p:cNvSpPr txBox="1"/>
          <p:nvPr>
            <p:ph type="ctrTitle"/>
          </p:nvPr>
        </p:nvSpPr>
        <p:spPr>
          <a:xfrm>
            <a:off x="882025" y="1763963"/>
            <a:ext cx="7402200" cy="12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Sign </a:t>
            </a:r>
            <a:r>
              <a:rPr lang="en" sz="375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Language Recognition System</a:t>
            </a:r>
            <a:endParaRPr sz="5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8"/>
          <p:cNvSpPr/>
          <p:nvPr/>
        </p:nvSpPr>
        <p:spPr>
          <a:xfrm rot="-5400000">
            <a:off x="8752875" y="4235325"/>
            <a:ext cx="757800" cy="1021500"/>
          </a:xfrm>
          <a:prstGeom prst="blockArc">
            <a:avLst>
              <a:gd fmla="val 10800000" name="adj1"/>
              <a:gd fmla="val 51168" name="adj2"/>
              <a:gd fmla="val 19996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224" y="507425"/>
            <a:ext cx="1252800" cy="125669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8"/>
          <p:cNvSpPr txBox="1"/>
          <p:nvPr/>
        </p:nvSpPr>
        <p:spPr>
          <a:xfrm>
            <a:off x="729625" y="3172900"/>
            <a:ext cx="76881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[ Group No. 9 ]</a:t>
            </a:r>
            <a:r>
              <a:rPr b="1"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						        </a:t>
            </a:r>
            <a:r>
              <a:rPr b="1" lang="en" sz="1600" u="sng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 b="1" sz="1600" u="sng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         Ritesh Srivastava </a:t>
            </a:r>
            <a:r>
              <a:rPr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17/ICS/076</a:t>
            </a:r>
            <a:r>
              <a:rPr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6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Mentor:</a:t>
            </a:r>
            <a:r>
              <a:rPr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								         Ritesh Vishwakarma (</a:t>
            </a:r>
            <a:r>
              <a:rPr lang="en" sz="15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17/ICS/118</a:t>
            </a:r>
            <a:r>
              <a:rPr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6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Mr. Ankur Kumar Singhal					         Arpit Verma (17/ICS/014)</a:t>
            </a:r>
            <a:endParaRPr sz="16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									         Anurag Kumar (17/ICS/012)</a:t>
            </a:r>
            <a:endParaRPr sz="16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6680898" y="123675"/>
            <a:ext cx="2249100" cy="1085184"/>
          </a:xfrm>
          <a:prstGeom prst="cloud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7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Language Detector</a:t>
            </a: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4037837" y="3052831"/>
            <a:ext cx="1068300" cy="36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6523653" y="3052831"/>
            <a:ext cx="1068300" cy="36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7"/>
          <p:cNvSpPr txBox="1"/>
          <p:nvPr/>
        </p:nvSpPr>
        <p:spPr>
          <a:xfrm>
            <a:off x="4111187" y="3105575"/>
            <a:ext cx="921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40" name="Google Shape;640;p27"/>
          <p:cNvSpPr txBox="1"/>
          <p:nvPr/>
        </p:nvSpPr>
        <p:spPr>
          <a:xfrm>
            <a:off x="6597003" y="3105575"/>
            <a:ext cx="921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41" name="Google Shape;641;p27"/>
          <p:cNvSpPr/>
          <p:nvPr/>
        </p:nvSpPr>
        <p:spPr>
          <a:xfrm>
            <a:off x="1550525" y="3052831"/>
            <a:ext cx="1068300" cy="36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27"/>
          <p:cNvCxnSpPr/>
          <p:nvPr/>
        </p:nvCxnSpPr>
        <p:spPr>
          <a:xfrm>
            <a:off x="2489575" y="2653481"/>
            <a:ext cx="1419000" cy="0"/>
          </a:xfrm>
          <a:prstGeom prst="straightConnector1">
            <a:avLst/>
          </a:prstGeom>
          <a:noFill/>
          <a:ln cap="flat" cmpd="sng" w="19050">
            <a:solidFill>
              <a:srgbClr val="2423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27"/>
          <p:cNvCxnSpPr/>
          <p:nvPr/>
        </p:nvCxnSpPr>
        <p:spPr>
          <a:xfrm>
            <a:off x="5106137" y="2716506"/>
            <a:ext cx="1417500" cy="0"/>
          </a:xfrm>
          <a:prstGeom prst="straightConnector1">
            <a:avLst/>
          </a:prstGeom>
          <a:noFill/>
          <a:ln cap="flat" cmpd="sng" w="19050">
            <a:solidFill>
              <a:srgbClr val="2423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27"/>
          <p:cNvSpPr txBox="1"/>
          <p:nvPr/>
        </p:nvSpPr>
        <p:spPr>
          <a:xfrm>
            <a:off x="3404087" y="2369230"/>
            <a:ext cx="23358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------------</a:t>
            </a:r>
            <a:endParaRPr sz="1200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</p:txBody>
      </p:sp>
      <p:sp>
        <p:nvSpPr>
          <p:cNvPr id="645" name="Google Shape;645;p27"/>
          <p:cNvSpPr txBox="1"/>
          <p:nvPr/>
        </p:nvSpPr>
        <p:spPr>
          <a:xfrm>
            <a:off x="5889903" y="2287505"/>
            <a:ext cx="23358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---------------------</a:t>
            </a:r>
            <a:endParaRPr sz="1200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</p:txBody>
      </p:sp>
      <p:sp>
        <p:nvSpPr>
          <p:cNvPr id="646" name="Google Shape;646;p27"/>
          <p:cNvSpPr txBox="1"/>
          <p:nvPr/>
        </p:nvSpPr>
        <p:spPr>
          <a:xfrm>
            <a:off x="1426294" y="1666635"/>
            <a:ext cx="1510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-------------</a:t>
            </a:r>
            <a:endParaRPr sz="1200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</p:txBody>
      </p:sp>
      <p:cxnSp>
        <p:nvCxnSpPr>
          <p:cNvPr id="647" name="Google Shape;647;p27"/>
          <p:cNvCxnSpPr/>
          <p:nvPr/>
        </p:nvCxnSpPr>
        <p:spPr>
          <a:xfrm>
            <a:off x="1478075" y="3624681"/>
            <a:ext cx="0" cy="289200"/>
          </a:xfrm>
          <a:prstGeom prst="straightConnector1">
            <a:avLst/>
          </a:prstGeom>
          <a:noFill/>
          <a:ln cap="flat" cmpd="sng" w="19050">
            <a:solidFill>
              <a:srgbClr val="24232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48" name="Google Shape;648;p27"/>
          <p:cNvCxnSpPr/>
          <p:nvPr/>
        </p:nvCxnSpPr>
        <p:spPr>
          <a:xfrm>
            <a:off x="4571987" y="3600850"/>
            <a:ext cx="0" cy="319500"/>
          </a:xfrm>
          <a:prstGeom prst="straightConnector1">
            <a:avLst/>
          </a:prstGeom>
          <a:noFill/>
          <a:ln cap="flat" cmpd="sng" w="19050">
            <a:solidFill>
              <a:srgbClr val="24232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49" name="Google Shape;649;p27"/>
          <p:cNvCxnSpPr/>
          <p:nvPr/>
        </p:nvCxnSpPr>
        <p:spPr>
          <a:xfrm flipH="1">
            <a:off x="7559928" y="3600813"/>
            <a:ext cx="13800" cy="336900"/>
          </a:xfrm>
          <a:prstGeom prst="straightConnector1">
            <a:avLst/>
          </a:prstGeom>
          <a:noFill/>
          <a:ln cap="flat" cmpd="sng" w="19050">
            <a:solidFill>
              <a:srgbClr val="24232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50" name="Google Shape;650;p27"/>
          <p:cNvSpPr txBox="1"/>
          <p:nvPr/>
        </p:nvSpPr>
        <p:spPr>
          <a:xfrm>
            <a:off x="4111175" y="3949725"/>
            <a:ext cx="921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I AM</a:t>
            </a:r>
            <a:endParaRPr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51" name="Google Shape;651;p27"/>
          <p:cNvSpPr txBox="1"/>
          <p:nvPr/>
        </p:nvSpPr>
        <p:spPr>
          <a:xfrm flipH="1">
            <a:off x="7129250" y="4065475"/>
            <a:ext cx="92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RITESH </a:t>
            </a:r>
            <a:endParaRPr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52" name="Google Shape;652;p27"/>
          <p:cNvSpPr txBox="1"/>
          <p:nvPr/>
        </p:nvSpPr>
        <p:spPr>
          <a:xfrm>
            <a:off x="768575" y="3872350"/>
            <a:ext cx="1419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HI</a:t>
            </a:r>
            <a:endParaRPr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653" name="Google Shape;6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528" y="1836388"/>
            <a:ext cx="2717910" cy="16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00" y="1836405"/>
            <a:ext cx="2571200" cy="163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874" y="1833885"/>
            <a:ext cx="2717900" cy="1639176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7"/>
          <p:cNvSpPr/>
          <p:nvPr/>
        </p:nvSpPr>
        <p:spPr>
          <a:xfrm>
            <a:off x="258475" y="1757575"/>
            <a:ext cx="2718000" cy="182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3119588" y="1733075"/>
            <a:ext cx="2905800" cy="1838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6168525" y="1739425"/>
            <a:ext cx="2843100" cy="186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 txBox="1"/>
          <p:nvPr>
            <p:ph type="title"/>
          </p:nvPr>
        </p:nvSpPr>
        <p:spPr>
          <a:xfrm>
            <a:off x="648600" y="2285400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Model</a:t>
            </a:r>
            <a:endParaRPr/>
          </a:p>
        </p:txBody>
      </p:sp>
      <p:pic>
        <p:nvPicPr>
          <p:cNvPr id="664" name="Google Shape;664;p28"/>
          <p:cNvPicPr preferRelativeResize="0"/>
          <p:nvPr/>
        </p:nvPicPr>
        <p:blipFill rotWithShape="1">
          <a:blip r:embed="rId3">
            <a:alphaModFix/>
          </a:blip>
          <a:srcRect b="25240" l="2200" r="-2200" t="-25240"/>
          <a:stretch/>
        </p:blipFill>
        <p:spPr>
          <a:xfrm>
            <a:off x="572400" y="1170100"/>
            <a:ext cx="8082424" cy="35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9"/>
          <p:cNvSpPr txBox="1"/>
          <p:nvPr>
            <p:ph type="title"/>
          </p:nvPr>
        </p:nvSpPr>
        <p:spPr>
          <a:xfrm>
            <a:off x="402325" y="450425"/>
            <a:ext cx="8339400" cy="10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Advantages  </a:t>
            </a:r>
            <a:endParaRPr sz="2800">
              <a:solidFill>
                <a:srgbClr val="24232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0" name="Google Shape;670;p29"/>
          <p:cNvSpPr/>
          <p:nvPr/>
        </p:nvSpPr>
        <p:spPr>
          <a:xfrm>
            <a:off x="923450" y="1761275"/>
            <a:ext cx="1088100" cy="108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8186400" y="4264000"/>
            <a:ext cx="666000" cy="6660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9"/>
          <p:cNvSpPr txBox="1"/>
          <p:nvPr/>
        </p:nvSpPr>
        <p:spPr>
          <a:xfrm>
            <a:off x="1331100" y="1964350"/>
            <a:ext cx="75213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It makes communication possible for deaf and dumb people.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 do not need to learn sign language.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 an easy option for disable person to convey anything.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0"/>
          <p:cNvSpPr txBox="1"/>
          <p:nvPr>
            <p:ph idx="8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Challenges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8" name="Google Shape;678;p30"/>
          <p:cNvSpPr txBox="1"/>
          <p:nvPr>
            <p:ph idx="1" type="subTitle"/>
          </p:nvPr>
        </p:nvSpPr>
        <p:spPr>
          <a:xfrm>
            <a:off x="1530575" y="1838975"/>
            <a:ext cx="2911200" cy="1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Difficult to identify  similar signs like E,M,N,S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9" name="Google Shape;679;p30"/>
          <p:cNvSpPr txBox="1"/>
          <p:nvPr>
            <p:ph idx="2" type="ctrTitle"/>
          </p:nvPr>
        </p:nvSpPr>
        <p:spPr>
          <a:xfrm>
            <a:off x="5789025" y="1612775"/>
            <a:ext cx="31797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Better Camera required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80" name="Google Shape;680;p30"/>
          <p:cNvSpPr txBox="1"/>
          <p:nvPr>
            <p:ph idx="4" type="ctrTitle"/>
          </p:nvPr>
        </p:nvSpPr>
        <p:spPr>
          <a:xfrm>
            <a:off x="1530575" y="3729311"/>
            <a:ext cx="26424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Required large dataset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81" name="Google Shape;681;p30"/>
          <p:cNvSpPr txBox="1"/>
          <p:nvPr>
            <p:ph idx="6" type="ctrTitle"/>
          </p:nvPr>
        </p:nvSpPr>
        <p:spPr>
          <a:xfrm>
            <a:off x="5595825" y="3399100"/>
            <a:ext cx="33729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Convert Image from RGB to grayscale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82" name="Google Shape;682;p30"/>
          <p:cNvSpPr/>
          <p:nvPr/>
        </p:nvSpPr>
        <p:spPr>
          <a:xfrm>
            <a:off x="720000" y="1838975"/>
            <a:ext cx="704400" cy="70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0"/>
          <p:cNvSpPr/>
          <p:nvPr/>
        </p:nvSpPr>
        <p:spPr>
          <a:xfrm>
            <a:off x="720000" y="3516450"/>
            <a:ext cx="704400" cy="70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0"/>
          <p:cNvSpPr/>
          <p:nvPr/>
        </p:nvSpPr>
        <p:spPr>
          <a:xfrm>
            <a:off x="4763200" y="1838975"/>
            <a:ext cx="704400" cy="70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0"/>
          <p:cNvSpPr/>
          <p:nvPr/>
        </p:nvSpPr>
        <p:spPr>
          <a:xfrm>
            <a:off x="4763200" y="3516450"/>
            <a:ext cx="704400" cy="70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30"/>
          <p:cNvGrpSpPr/>
          <p:nvPr/>
        </p:nvGrpSpPr>
        <p:grpSpPr>
          <a:xfrm>
            <a:off x="935259" y="1954131"/>
            <a:ext cx="273891" cy="474083"/>
            <a:chOff x="-1752350" y="2065450"/>
            <a:chExt cx="468350" cy="810675"/>
          </a:xfrm>
        </p:grpSpPr>
        <p:sp>
          <p:nvSpPr>
            <p:cNvPr id="687" name="Google Shape;687;p30"/>
            <p:cNvSpPr/>
            <p:nvPr/>
          </p:nvSpPr>
          <p:spPr>
            <a:xfrm>
              <a:off x="-1742675" y="2074700"/>
              <a:ext cx="449400" cy="610975"/>
            </a:xfrm>
            <a:custGeom>
              <a:rect b="b" l="l" r="r" t="t"/>
              <a:pathLst>
                <a:path extrusionOk="0" h="24439" w="17976">
                  <a:moveTo>
                    <a:pt x="4585" y="0"/>
                  </a:moveTo>
                  <a:cubicBezTo>
                    <a:pt x="3508" y="0"/>
                    <a:pt x="2632" y="873"/>
                    <a:pt x="2632" y="1950"/>
                  </a:cubicBezTo>
                  <a:lnTo>
                    <a:pt x="2632" y="11877"/>
                  </a:lnTo>
                  <a:cubicBezTo>
                    <a:pt x="1885" y="11877"/>
                    <a:pt x="1222" y="12369"/>
                    <a:pt x="1006" y="13083"/>
                  </a:cubicBezTo>
                  <a:lnTo>
                    <a:pt x="389" y="15136"/>
                  </a:lnTo>
                  <a:cubicBezTo>
                    <a:pt x="1" y="16422"/>
                    <a:pt x="245" y="17818"/>
                    <a:pt x="1045" y="18899"/>
                  </a:cubicBezTo>
                  <a:lnTo>
                    <a:pt x="3419" y="22213"/>
                  </a:lnTo>
                  <a:cubicBezTo>
                    <a:pt x="3497" y="22337"/>
                    <a:pt x="3583" y="22456"/>
                    <a:pt x="3677" y="22574"/>
                  </a:cubicBezTo>
                  <a:lnTo>
                    <a:pt x="3691" y="22596"/>
                  </a:lnTo>
                  <a:cubicBezTo>
                    <a:pt x="3695" y="22600"/>
                    <a:pt x="3695" y="22600"/>
                    <a:pt x="3699" y="22604"/>
                  </a:cubicBezTo>
                  <a:cubicBezTo>
                    <a:pt x="4592" y="23720"/>
                    <a:pt x="5967" y="24438"/>
                    <a:pt x="7511" y="24438"/>
                  </a:cubicBezTo>
                  <a:lnTo>
                    <a:pt x="13097" y="24438"/>
                  </a:lnTo>
                  <a:cubicBezTo>
                    <a:pt x="15790" y="24438"/>
                    <a:pt x="17976" y="22256"/>
                    <a:pt x="17976" y="19563"/>
                  </a:cubicBezTo>
                  <a:lnTo>
                    <a:pt x="17976" y="9176"/>
                  </a:lnTo>
                  <a:cubicBezTo>
                    <a:pt x="17976" y="8369"/>
                    <a:pt x="17319" y="7712"/>
                    <a:pt x="16511" y="7712"/>
                  </a:cubicBezTo>
                  <a:cubicBezTo>
                    <a:pt x="15707" y="7712"/>
                    <a:pt x="15050" y="8369"/>
                    <a:pt x="15050" y="9176"/>
                  </a:cubicBezTo>
                  <a:lnTo>
                    <a:pt x="15050" y="11403"/>
                  </a:lnTo>
                  <a:lnTo>
                    <a:pt x="14863" y="11403"/>
                  </a:lnTo>
                  <a:lnTo>
                    <a:pt x="14863" y="8610"/>
                  </a:lnTo>
                  <a:cubicBezTo>
                    <a:pt x="14863" y="7529"/>
                    <a:pt x="13991" y="6656"/>
                    <a:pt x="12914" y="6656"/>
                  </a:cubicBezTo>
                  <a:cubicBezTo>
                    <a:pt x="11833" y="6656"/>
                    <a:pt x="10961" y="7529"/>
                    <a:pt x="10961" y="8610"/>
                  </a:cubicBezTo>
                  <a:lnTo>
                    <a:pt x="10961" y="11403"/>
                  </a:lnTo>
                  <a:lnTo>
                    <a:pt x="10703" y="11403"/>
                  </a:lnTo>
                  <a:lnTo>
                    <a:pt x="10703" y="7902"/>
                  </a:lnTo>
                  <a:cubicBezTo>
                    <a:pt x="10703" y="6825"/>
                    <a:pt x="9827" y="5950"/>
                    <a:pt x="8750" y="5950"/>
                  </a:cubicBezTo>
                  <a:cubicBezTo>
                    <a:pt x="7673" y="5950"/>
                    <a:pt x="6796" y="6825"/>
                    <a:pt x="6796" y="7902"/>
                  </a:cubicBezTo>
                  <a:lnTo>
                    <a:pt x="6796" y="11403"/>
                  </a:lnTo>
                  <a:lnTo>
                    <a:pt x="6538" y="11403"/>
                  </a:lnTo>
                  <a:lnTo>
                    <a:pt x="6538" y="1950"/>
                  </a:lnTo>
                  <a:cubicBezTo>
                    <a:pt x="6538" y="873"/>
                    <a:pt x="5662" y="0"/>
                    <a:pt x="4585" y="0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-1572775" y="2223425"/>
              <a:ext cx="97675" cy="85825"/>
            </a:xfrm>
            <a:custGeom>
              <a:rect b="b" l="l" r="r" t="t"/>
              <a:pathLst>
                <a:path extrusionOk="0" h="3433" w="3907">
                  <a:moveTo>
                    <a:pt x="1954" y="1"/>
                  </a:moveTo>
                  <a:cubicBezTo>
                    <a:pt x="877" y="1"/>
                    <a:pt x="0" y="876"/>
                    <a:pt x="0" y="1953"/>
                  </a:cubicBezTo>
                  <a:lnTo>
                    <a:pt x="0" y="3433"/>
                  </a:lnTo>
                  <a:cubicBezTo>
                    <a:pt x="0" y="2352"/>
                    <a:pt x="877" y="1479"/>
                    <a:pt x="1954" y="1479"/>
                  </a:cubicBezTo>
                  <a:cubicBezTo>
                    <a:pt x="3031" y="1479"/>
                    <a:pt x="3907" y="2352"/>
                    <a:pt x="3907" y="3433"/>
                  </a:cubicBezTo>
                  <a:lnTo>
                    <a:pt x="3907" y="1953"/>
                  </a:lnTo>
                  <a:cubicBezTo>
                    <a:pt x="3907" y="876"/>
                    <a:pt x="3031" y="1"/>
                    <a:pt x="1954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-1468650" y="2241100"/>
              <a:ext cx="97575" cy="85750"/>
            </a:xfrm>
            <a:custGeom>
              <a:rect b="b" l="l" r="r" t="t"/>
              <a:pathLst>
                <a:path extrusionOk="0" h="3430" w="3903">
                  <a:moveTo>
                    <a:pt x="1953" y="0"/>
                  </a:moveTo>
                  <a:cubicBezTo>
                    <a:pt x="872" y="0"/>
                    <a:pt x="0" y="873"/>
                    <a:pt x="0" y="1954"/>
                  </a:cubicBezTo>
                  <a:lnTo>
                    <a:pt x="0" y="3429"/>
                  </a:lnTo>
                  <a:cubicBezTo>
                    <a:pt x="0" y="2352"/>
                    <a:pt x="872" y="1480"/>
                    <a:pt x="1953" y="1480"/>
                  </a:cubicBezTo>
                  <a:cubicBezTo>
                    <a:pt x="3030" y="1480"/>
                    <a:pt x="3902" y="2352"/>
                    <a:pt x="3902" y="3429"/>
                  </a:cubicBezTo>
                  <a:lnTo>
                    <a:pt x="3902" y="1954"/>
                  </a:lnTo>
                  <a:cubicBezTo>
                    <a:pt x="3902" y="873"/>
                    <a:pt x="3030" y="0"/>
                    <a:pt x="1953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-1610650" y="2501400"/>
              <a:ext cx="129100" cy="107700"/>
            </a:xfrm>
            <a:custGeom>
              <a:rect b="b" l="l" r="r" t="t"/>
              <a:pathLst>
                <a:path extrusionOk="0" h="4308" w="5164">
                  <a:moveTo>
                    <a:pt x="1458" y="1"/>
                  </a:moveTo>
                  <a:cubicBezTo>
                    <a:pt x="1176" y="1"/>
                    <a:pt x="894" y="34"/>
                    <a:pt x="618" y="100"/>
                  </a:cubicBezTo>
                  <a:cubicBezTo>
                    <a:pt x="464" y="139"/>
                    <a:pt x="324" y="183"/>
                    <a:pt x="198" y="226"/>
                  </a:cubicBezTo>
                  <a:cubicBezTo>
                    <a:pt x="130" y="251"/>
                    <a:pt x="65" y="276"/>
                    <a:pt x="1" y="305"/>
                  </a:cubicBezTo>
                  <a:lnTo>
                    <a:pt x="1" y="1784"/>
                  </a:lnTo>
                  <a:cubicBezTo>
                    <a:pt x="462" y="1579"/>
                    <a:pt x="958" y="1477"/>
                    <a:pt x="1454" y="1477"/>
                  </a:cubicBezTo>
                  <a:cubicBezTo>
                    <a:pt x="2460" y="1477"/>
                    <a:pt x="3467" y="1899"/>
                    <a:pt x="4183" y="2742"/>
                  </a:cubicBezTo>
                  <a:cubicBezTo>
                    <a:pt x="4574" y="3206"/>
                    <a:pt x="4826" y="3744"/>
                    <a:pt x="4944" y="4308"/>
                  </a:cubicBezTo>
                  <a:cubicBezTo>
                    <a:pt x="5163" y="3259"/>
                    <a:pt x="4912" y="2125"/>
                    <a:pt x="4183" y="1263"/>
                  </a:cubicBezTo>
                  <a:cubicBezTo>
                    <a:pt x="3466" y="420"/>
                    <a:pt x="2462" y="1"/>
                    <a:pt x="1458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-1738725" y="2371600"/>
              <a:ext cx="273575" cy="130700"/>
            </a:xfrm>
            <a:custGeom>
              <a:rect b="b" l="l" r="r" t="t"/>
              <a:pathLst>
                <a:path extrusionOk="0" h="5228" w="10943">
                  <a:moveTo>
                    <a:pt x="2474" y="1"/>
                  </a:moveTo>
                  <a:cubicBezTo>
                    <a:pt x="1727" y="1"/>
                    <a:pt x="1064" y="493"/>
                    <a:pt x="848" y="1207"/>
                  </a:cubicBezTo>
                  <a:lnTo>
                    <a:pt x="231" y="3260"/>
                  </a:lnTo>
                  <a:cubicBezTo>
                    <a:pt x="37" y="3906"/>
                    <a:pt x="1" y="4578"/>
                    <a:pt x="116" y="5227"/>
                  </a:cubicBezTo>
                  <a:cubicBezTo>
                    <a:pt x="144" y="5063"/>
                    <a:pt x="181" y="4901"/>
                    <a:pt x="231" y="4740"/>
                  </a:cubicBezTo>
                  <a:lnTo>
                    <a:pt x="848" y="2686"/>
                  </a:lnTo>
                  <a:cubicBezTo>
                    <a:pt x="1064" y="1968"/>
                    <a:pt x="1727" y="1476"/>
                    <a:pt x="2474" y="1476"/>
                  </a:cubicBezTo>
                  <a:lnTo>
                    <a:pt x="9453" y="1476"/>
                  </a:lnTo>
                  <a:cubicBezTo>
                    <a:pt x="10067" y="1476"/>
                    <a:pt x="10595" y="1850"/>
                    <a:pt x="10825" y="2380"/>
                  </a:cubicBezTo>
                  <a:cubicBezTo>
                    <a:pt x="10903" y="2097"/>
                    <a:pt x="10943" y="1799"/>
                    <a:pt x="10943" y="1490"/>
                  </a:cubicBezTo>
                  <a:cubicBezTo>
                    <a:pt x="10943" y="668"/>
                    <a:pt x="10275" y="1"/>
                    <a:pt x="9453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-1658400" y="2609175"/>
              <a:ext cx="301500" cy="257800"/>
            </a:xfrm>
            <a:custGeom>
              <a:rect b="b" l="l" r="r" t="t"/>
              <a:pathLst>
                <a:path extrusionOk="0" h="10312" w="12060">
                  <a:moveTo>
                    <a:pt x="6854" y="0"/>
                  </a:moveTo>
                  <a:lnTo>
                    <a:pt x="6854" y="0"/>
                  </a:lnTo>
                  <a:cubicBezTo>
                    <a:pt x="6732" y="578"/>
                    <a:pt x="6470" y="1131"/>
                    <a:pt x="6064" y="1598"/>
                  </a:cubicBezTo>
                  <a:cubicBezTo>
                    <a:pt x="5475" y="2275"/>
                    <a:pt x="4602" y="2569"/>
                    <a:pt x="3684" y="2569"/>
                  </a:cubicBezTo>
                  <a:cubicBezTo>
                    <a:pt x="2460" y="2569"/>
                    <a:pt x="1153" y="2048"/>
                    <a:pt x="320" y="1217"/>
                  </a:cubicBezTo>
                  <a:lnTo>
                    <a:pt x="0" y="772"/>
                  </a:lnTo>
                  <a:lnTo>
                    <a:pt x="0" y="772"/>
                  </a:lnTo>
                  <a:cubicBezTo>
                    <a:pt x="446" y="1483"/>
                    <a:pt x="1071" y="2068"/>
                    <a:pt x="1806" y="2471"/>
                  </a:cubicBezTo>
                  <a:lnTo>
                    <a:pt x="1806" y="10311"/>
                  </a:lnTo>
                  <a:lnTo>
                    <a:pt x="12059" y="10311"/>
                  </a:lnTo>
                  <a:lnTo>
                    <a:pt x="12059" y="2466"/>
                  </a:lnTo>
                  <a:cubicBezTo>
                    <a:pt x="11367" y="2844"/>
                    <a:pt x="10570" y="3059"/>
                    <a:pt x="9726" y="3059"/>
                  </a:cubicBezTo>
                  <a:lnTo>
                    <a:pt x="6082" y="3059"/>
                  </a:lnTo>
                  <a:cubicBezTo>
                    <a:pt x="6818" y="2201"/>
                    <a:pt x="7073" y="1059"/>
                    <a:pt x="6854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-1468650" y="2361725"/>
              <a:ext cx="97575" cy="87150"/>
            </a:xfrm>
            <a:custGeom>
              <a:rect b="b" l="l" r="r" t="t"/>
              <a:pathLst>
                <a:path extrusionOk="0" h="3486" w="3903">
                  <a:moveTo>
                    <a:pt x="0" y="0"/>
                  </a:moveTo>
                  <a:lnTo>
                    <a:pt x="0" y="1480"/>
                  </a:lnTo>
                  <a:cubicBezTo>
                    <a:pt x="0" y="2532"/>
                    <a:pt x="808" y="3436"/>
                    <a:pt x="1856" y="3483"/>
                  </a:cubicBezTo>
                  <a:cubicBezTo>
                    <a:pt x="1889" y="3484"/>
                    <a:pt x="1921" y="3485"/>
                    <a:pt x="1953" y="3485"/>
                  </a:cubicBezTo>
                  <a:cubicBezTo>
                    <a:pt x="3032" y="3485"/>
                    <a:pt x="3902" y="2611"/>
                    <a:pt x="3902" y="1534"/>
                  </a:cubicBezTo>
                  <a:lnTo>
                    <a:pt x="3902" y="58"/>
                  </a:lnTo>
                  <a:cubicBezTo>
                    <a:pt x="3902" y="1138"/>
                    <a:pt x="3029" y="2010"/>
                    <a:pt x="1946" y="2010"/>
                  </a:cubicBezTo>
                  <a:cubicBezTo>
                    <a:pt x="1916" y="2010"/>
                    <a:pt x="1886" y="2009"/>
                    <a:pt x="1856" y="2008"/>
                  </a:cubicBezTo>
                  <a:cubicBezTo>
                    <a:pt x="808" y="1957"/>
                    <a:pt x="0" y="1052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669075" y="2431300"/>
              <a:ext cx="203925" cy="91900"/>
            </a:xfrm>
            <a:custGeom>
              <a:rect b="b" l="l" r="r" t="t"/>
              <a:pathLst>
                <a:path extrusionOk="0" h="3676" w="8157">
                  <a:moveTo>
                    <a:pt x="8035" y="0"/>
                  </a:moveTo>
                  <a:cubicBezTo>
                    <a:pt x="7643" y="1422"/>
                    <a:pt x="6344" y="2466"/>
                    <a:pt x="4797" y="2466"/>
                  </a:cubicBezTo>
                  <a:lnTo>
                    <a:pt x="1" y="2466"/>
                  </a:lnTo>
                  <a:lnTo>
                    <a:pt x="449" y="3109"/>
                  </a:lnTo>
                  <a:lnTo>
                    <a:pt x="2338" y="3109"/>
                  </a:lnTo>
                  <a:cubicBezTo>
                    <a:pt x="2798" y="2905"/>
                    <a:pt x="3293" y="2802"/>
                    <a:pt x="3788" y="2802"/>
                  </a:cubicBezTo>
                  <a:cubicBezTo>
                    <a:pt x="4624" y="2802"/>
                    <a:pt x="5459" y="3094"/>
                    <a:pt x="6129" y="3676"/>
                  </a:cubicBezTo>
                  <a:cubicBezTo>
                    <a:pt x="7325" y="3159"/>
                    <a:pt x="8157" y="1971"/>
                    <a:pt x="8157" y="589"/>
                  </a:cubicBezTo>
                  <a:cubicBezTo>
                    <a:pt x="8157" y="377"/>
                    <a:pt x="8114" y="179"/>
                    <a:pt x="8035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-1366425" y="2374100"/>
              <a:ext cx="73150" cy="74775"/>
            </a:xfrm>
            <a:custGeom>
              <a:rect b="b" l="l" r="r" t="t"/>
              <a:pathLst>
                <a:path extrusionOk="0" h="2991" w="2926">
                  <a:moveTo>
                    <a:pt x="0" y="1"/>
                  </a:moveTo>
                  <a:lnTo>
                    <a:pt x="0" y="1480"/>
                  </a:lnTo>
                  <a:cubicBezTo>
                    <a:pt x="0" y="2259"/>
                    <a:pt x="589" y="2938"/>
                    <a:pt x="1364" y="2988"/>
                  </a:cubicBezTo>
                  <a:cubicBezTo>
                    <a:pt x="1397" y="2990"/>
                    <a:pt x="1429" y="2991"/>
                    <a:pt x="1460" y="2991"/>
                  </a:cubicBezTo>
                  <a:cubicBezTo>
                    <a:pt x="2268" y="2991"/>
                    <a:pt x="2926" y="2338"/>
                    <a:pt x="2926" y="1530"/>
                  </a:cubicBezTo>
                  <a:lnTo>
                    <a:pt x="2926" y="52"/>
                  </a:lnTo>
                  <a:cubicBezTo>
                    <a:pt x="2926" y="858"/>
                    <a:pt x="2270" y="1512"/>
                    <a:pt x="1466" y="1512"/>
                  </a:cubicBezTo>
                  <a:cubicBezTo>
                    <a:pt x="1432" y="1512"/>
                    <a:pt x="1398" y="1511"/>
                    <a:pt x="1364" y="1509"/>
                  </a:cubicBezTo>
                  <a:cubicBezTo>
                    <a:pt x="589" y="1459"/>
                    <a:pt x="0" y="780"/>
                    <a:pt x="0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-1366425" y="2267475"/>
              <a:ext cx="73150" cy="73550"/>
            </a:xfrm>
            <a:custGeom>
              <a:rect b="b" l="l" r="r" t="t"/>
              <a:pathLst>
                <a:path extrusionOk="0" h="2942" w="2926">
                  <a:moveTo>
                    <a:pt x="1461" y="1"/>
                  </a:moveTo>
                  <a:cubicBezTo>
                    <a:pt x="657" y="1"/>
                    <a:pt x="0" y="658"/>
                    <a:pt x="0" y="1465"/>
                  </a:cubicBezTo>
                  <a:lnTo>
                    <a:pt x="0" y="2941"/>
                  </a:lnTo>
                  <a:cubicBezTo>
                    <a:pt x="0" y="2133"/>
                    <a:pt x="657" y="1480"/>
                    <a:pt x="1461" y="1480"/>
                  </a:cubicBezTo>
                  <a:cubicBezTo>
                    <a:pt x="2269" y="1480"/>
                    <a:pt x="2926" y="2133"/>
                    <a:pt x="2926" y="2941"/>
                  </a:cubicBezTo>
                  <a:lnTo>
                    <a:pt x="2926" y="1465"/>
                  </a:lnTo>
                  <a:cubicBezTo>
                    <a:pt x="2926" y="658"/>
                    <a:pt x="2269" y="1"/>
                    <a:pt x="1461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-1752350" y="2065450"/>
              <a:ext cx="468350" cy="810675"/>
            </a:xfrm>
            <a:custGeom>
              <a:rect b="b" l="l" r="r" t="t"/>
              <a:pathLst>
                <a:path extrusionOk="0" h="32427" w="18734">
                  <a:moveTo>
                    <a:pt x="4972" y="741"/>
                  </a:moveTo>
                  <a:cubicBezTo>
                    <a:pt x="5844" y="741"/>
                    <a:pt x="6555" y="1447"/>
                    <a:pt x="6555" y="2320"/>
                  </a:cubicBezTo>
                  <a:lnTo>
                    <a:pt x="6555" y="11877"/>
                  </a:lnTo>
                  <a:lnTo>
                    <a:pt x="3389" y="11877"/>
                  </a:lnTo>
                  <a:lnTo>
                    <a:pt x="3389" y="11851"/>
                  </a:lnTo>
                  <a:lnTo>
                    <a:pt x="3389" y="2320"/>
                  </a:lnTo>
                  <a:cubicBezTo>
                    <a:pt x="3389" y="1447"/>
                    <a:pt x="4100" y="741"/>
                    <a:pt x="4972" y="741"/>
                  </a:cubicBezTo>
                  <a:close/>
                  <a:moveTo>
                    <a:pt x="9137" y="6689"/>
                  </a:moveTo>
                  <a:cubicBezTo>
                    <a:pt x="10009" y="6689"/>
                    <a:pt x="10720" y="7400"/>
                    <a:pt x="10720" y="8272"/>
                  </a:cubicBezTo>
                  <a:lnTo>
                    <a:pt x="10720" y="11909"/>
                  </a:lnTo>
                  <a:cubicBezTo>
                    <a:pt x="10720" y="11945"/>
                    <a:pt x="10716" y="11981"/>
                    <a:pt x="10712" y="12020"/>
                  </a:cubicBezTo>
                  <a:cubicBezTo>
                    <a:pt x="10494" y="11927"/>
                    <a:pt x="10253" y="11877"/>
                    <a:pt x="9998" y="11877"/>
                  </a:cubicBezTo>
                  <a:lnTo>
                    <a:pt x="7554" y="11877"/>
                  </a:lnTo>
                  <a:lnTo>
                    <a:pt x="7554" y="11851"/>
                  </a:lnTo>
                  <a:lnTo>
                    <a:pt x="7554" y="8272"/>
                  </a:lnTo>
                  <a:cubicBezTo>
                    <a:pt x="7554" y="7400"/>
                    <a:pt x="8265" y="6689"/>
                    <a:pt x="9137" y="6689"/>
                  </a:cubicBezTo>
                  <a:close/>
                  <a:moveTo>
                    <a:pt x="13301" y="7397"/>
                  </a:moveTo>
                  <a:cubicBezTo>
                    <a:pt x="14173" y="7397"/>
                    <a:pt x="14881" y="8108"/>
                    <a:pt x="14881" y="8980"/>
                  </a:cubicBezTo>
                  <a:lnTo>
                    <a:pt x="14881" y="11909"/>
                  </a:lnTo>
                  <a:cubicBezTo>
                    <a:pt x="14881" y="12343"/>
                    <a:pt x="14709" y="12753"/>
                    <a:pt x="14392" y="13054"/>
                  </a:cubicBezTo>
                  <a:cubicBezTo>
                    <a:pt x="14096" y="13337"/>
                    <a:pt x="13711" y="13490"/>
                    <a:pt x="13303" y="13490"/>
                  </a:cubicBezTo>
                  <a:cubicBezTo>
                    <a:pt x="13276" y="13490"/>
                    <a:pt x="13249" y="13490"/>
                    <a:pt x="13222" y="13488"/>
                  </a:cubicBezTo>
                  <a:cubicBezTo>
                    <a:pt x="12393" y="13450"/>
                    <a:pt x="11718" y="12717"/>
                    <a:pt x="11718" y="11851"/>
                  </a:cubicBezTo>
                  <a:lnTo>
                    <a:pt x="11718" y="8980"/>
                  </a:lnTo>
                  <a:cubicBezTo>
                    <a:pt x="11718" y="8108"/>
                    <a:pt x="12429" y="7397"/>
                    <a:pt x="13301" y="7397"/>
                  </a:cubicBezTo>
                  <a:close/>
                  <a:moveTo>
                    <a:pt x="16898" y="8452"/>
                  </a:moveTo>
                  <a:cubicBezTo>
                    <a:pt x="17501" y="8452"/>
                    <a:pt x="17993" y="8943"/>
                    <a:pt x="17993" y="9546"/>
                  </a:cubicBezTo>
                  <a:lnTo>
                    <a:pt x="17993" y="12398"/>
                  </a:lnTo>
                  <a:cubicBezTo>
                    <a:pt x="17993" y="12703"/>
                    <a:pt x="17871" y="12986"/>
                    <a:pt x="17645" y="13195"/>
                  </a:cubicBezTo>
                  <a:cubicBezTo>
                    <a:pt x="17439" y="13387"/>
                    <a:pt x="17174" y="13490"/>
                    <a:pt x="16894" y="13490"/>
                  </a:cubicBezTo>
                  <a:cubicBezTo>
                    <a:pt x="16872" y="13490"/>
                    <a:pt x="16849" y="13490"/>
                    <a:pt x="16826" y="13488"/>
                  </a:cubicBezTo>
                  <a:cubicBezTo>
                    <a:pt x="16256" y="13450"/>
                    <a:pt x="15807" y="12950"/>
                    <a:pt x="15807" y="12347"/>
                  </a:cubicBezTo>
                  <a:lnTo>
                    <a:pt x="15807" y="9546"/>
                  </a:lnTo>
                  <a:cubicBezTo>
                    <a:pt x="15807" y="8943"/>
                    <a:pt x="16299" y="8452"/>
                    <a:pt x="16898" y="8452"/>
                  </a:cubicBezTo>
                  <a:close/>
                  <a:moveTo>
                    <a:pt x="9998" y="12616"/>
                  </a:moveTo>
                  <a:cubicBezTo>
                    <a:pt x="10616" y="12616"/>
                    <a:pt x="11118" y="13119"/>
                    <a:pt x="11118" y="13736"/>
                  </a:cubicBezTo>
                  <a:cubicBezTo>
                    <a:pt x="11118" y="15388"/>
                    <a:pt x="9776" y="16731"/>
                    <a:pt x="8128" y="16731"/>
                  </a:cubicBezTo>
                  <a:lnTo>
                    <a:pt x="3540" y="16731"/>
                  </a:lnTo>
                  <a:cubicBezTo>
                    <a:pt x="3335" y="16731"/>
                    <a:pt x="3170" y="16896"/>
                    <a:pt x="3170" y="17100"/>
                  </a:cubicBezTo>
                  <a:cubicBezTo>
                    <a:pt x="3170" y="17301"/>
                    <a:pt x="3335" y="17470"/>
                    <a:pt x="3540" y="17470"/>
                  </a:cubicBezTo>
                  <a:lnTo>
                    <a:pt x="5127" y="17470"/>
                  </a:lnTo>
                  <a:lnTo>
                    <a:pt x="5335" y="17904"/>
                  </a:lnTo>
                  <a:cubicBezTo>
                    <a:pt x="5398" y="18036"/>
                    <a:pt x="5530" y="18113"/>
                    <a:pt x="5668" y="18113"/>
                  </a:cubicBezTo>
                  <a:cubicBezTo>
                    <a:pt x="5719" y="18113"/>
                    <a:pt x="5770" y="18103"/>
                    <a:pt x="5819" y="18081"/>
                  </a:cubicBezTo>
                  <a:cubicBezTo>
                    <a:pt x="6244" y="17892"/>
                    <a:pt x="6688" y="17801"/>
                    <a:pt x="7128" y="17801"/>
                  </a:cubicBezTo>
                  <a:cubicBezTo>
                    <a:pt x="8045" y="17801"/>
                    <a:pt x="8939" y="18199"/>
                    <a:pt x="9567" y="18942"/>
                  </a:cubicBezTo>
                  <a:cubicBezTo>
                    <a:pt x="10580" y="20134"/>
                    <a:pt x="10569" y="21922"/>
                    <a:pt x="9542" y="23103"/>
                  </a:cubicBezTo>
                  <a:cubicBezTo>
                    <a:pt x="9410" y="23257"/>
                    <a:pt x="9428" y="23491"/>
                    <a:pt x="9582" y="23623"/>
                  </a:cubicBezTo>
                  <a:cubicBezTo>
                    <a:pt x="9650" y="23685"/>
                    <a:pt x="9736" y="23716"/>
                    <a:pt x="9822" y="23716"/>
                  </a:cubicBezTo>
                  <a:cubicBezTo>
                    <a:pt x="9927" y="23716"/>
                    <a:pt x="10027" y="23673"/>
                    <a:pt x="10102" y="23587"/>
                  </a:cubicBezTo>
                  <a:cubicBezTo>
                    <a:pt x="11366" y="22134"/>
                    <a:pt x="11377" y="19933"/>
                    <a:pt x="10131" y="18464"/>
                  </a:cubicBezTo>
                  <a:cubicBezTo>
                    <a:pt x="9743" y="18005"/>
                    <a:pt x="9269" y="17653"/>
                    <a:pt x="8756" y="17416"/>
                  </a:cubicBezTo>
                  <a:cubicBezTo>
                    <a:pt x="10515" y="17115"/>
                    <a:pt x="11857" y="15582"/>
                    <a:pt x="11857" y="13736"/>
                  </a:cubicBezTo>
                  <a:lnTo>
                    <a:pt x="11857" y="13715"/>
                  </a:lnTo>
                  <a:cubicBezTo>
                    <a:pt x="12224" y="14013"/>
                    <a:pt x="12684" y="14203"/>
                    <a:pt x="13190" y="14225"/>
                  </a:cubicBezTo>
                  <a:cubicBezTo>
                    <a:pt x="13226" y="14228"/>
                    <a:pt x="13265" y="14228"/>
                    <a:pt x="13301" y="14228"/>
                  </a:cubicBezTo>
                  <a:cubicBezTo>
                    <a:pt x="13900" y="14228"/>
                    <a:pt x="14464" y="14002"/>
                    <a:pt x="14902" y="13586"/>
                  </a:cubicBezTo>
                  <a:cubicBezTo>
                    <a:pt x="15038" y="13460"/>
                    <a:pt x="15153" y="13316"/>
                    <a:pt x="15250" y="13162"/>
                  </a:cubicBezTo>
                  <a:cubicBezTo>
                    <a:pt x="15530" y="13758"/>
                    <a:pt x="16101" y="14182"/>
                    <a:pt x="16780" y="14225"/>
                  </a:cubicBezTo>
                  <a:cubicBezTo>
                    <a:pt x="16819" y="14228"/>
                    <a:pt x="16862" y="14228"/>
                    <a:pt x="16902" y="14228"/>
                  </a:cubicBezTo>
                  <a:cubicBezTo>
                    <a:pt x="17300" y="14228"/>
                    <a:pt x="17678" y="14103"/>
                    <a:pt x="17993" y="13866"/>
                  </a:cubicBezTo>
                  <a:lnTo>
                    <a:pt x="17993" y="19933"/>
                  </a:lnTo>
                  <a:cubicBezTo>
                    <a:pt x="17993" y="21580"/>
                    <a:pt x="17092" y="23099"/>
                    <a:pt x="15642" y="23892"/>
                  </a:cubicBezTo>
                  <a:cubicBezTo>
                    <a:pt x="15524" y="23957"/>
                    <a:pt x="15448" y="24079"/>
                    <a:pt x="15448" y="24215"/>
                  </a:cubicBezTo>
                  <a:lnTo>
                    <a:pt x="15448" y="31690"/>
                  </a:lnTo>
                  <a:lnTo>
                    <a:pt x="5934" y="31690"/>
                  </a:lnTo>
                  <a:lnTo>
                    <a:pt x="5934" y="24215"/>
                  </a:lnTo>
                  <a:cubicBezTo>
                    <a:pt x="5934" y="24079"/>
                    <a:pt x="5859" y="23957"/>
                    <a:pt x="5740" y="23892"/>
                  </a:cubicBezTo>
                  <a:cubicBezTo>
                    <a:pt x="5213" y="23602"/>
                    <a:pt x="4754" y="23218"/>
                    <a:pt x="4373" y="22740"/>
                  </a:cubicBezTo>
                  <a:cubicBezTo>
                    <a:pt x="4373" y="22737"/>
                    <a:pt x="4369" y="22733"/>
                    <a:pt x="4366" y="22729"/>
                  </a:cubicBezTo>
                  <a:cubicBezTo>
                    <a:pt x="4362" y="22726"/>
                    <a:pt x="4358" y="22719"/>
                    <a:pt x="4355" y="22715"/>
                  </a:cubicBezTo>
                  <a:cubicBezTo>
                    <a:pt x="4269" y="22608"/>
                    <a:pt x="4189" y="22496"/>
                    <a:pt x="4114" y="22381"/>
                  </a:cubicBezTo>
                  <a:cubicBezTo>
                    <a:pt x="4111" y="22377"/>
                    <a:pt x="4107" y="22371"/>
                    <a:pt x="4103" y="22367"/>
                  </a:cubicBezTo>
                  <a:lnTo>
                    <a:pt x="1727" y="19046"/>
                  </a:lnTo>
                  <a:cubicBezTo>
                    <a:pt x="1001" y="18066"/>
                    <a:pt x="776" y="16781"/>
                    <a:pt x="1127" y="15614"/>
                  </a:cubicBezTo>
                  <a:lnTo>
                    <a:pt x="1748" y="13561"/>
                  </a:lnTo>
                  <a:cubicBezTo>
                    <a:pt x="1917" y="12997"/>
                    <a:pt x="2431" y="12616"/>
                    <a:pt x="3019" y="12616"/>
                  </a:cubicBezTo>
                  <a:close/>
                  <a:moveTo>
                    <a:pt x="4972" y="1"/>
                  </a:moveTo>
                  <a:cubicBezTo>
                    <a:pt x="3690" y="1"/>
                    <a:pt x="2650" y="1042"/>
                    <a:pt x="2650" y="2320"/>
                  </a:cubicBezTo>
                  <a:lnTo>
                    <a:pt x="2650" y="11909"/>
                  </a:lnTo>
                  <a:cubicBezTo>
                    <a:pt x="1892" y="12042"/>
                    <a:pt x="1268" y="12588"/>
                    <a:pt x="1041" y="13349"/>
                  </a:cubicBezTo>
                  <a:lnTo>
                    <a:pt x="420" y="15398"/>
                  </a:lnTo>
                  <a:cubicBezTo>
                    <a:pt x="0" y="16792"/>
                    <a:pt x="269" y="18321"/>
                    <a:pt x="1131" y="19484"/>
                  </a:cubicBezTo>
                  <a:lnTo>
                    <a:pt x="3500" y="22790"/>
                  </a:lnTo>
                  <a:cubicBezTo>
                    <a:pt x="3583" y="22919"/>
                    <a:pt x="3672" y="23045"/>
                    <a:pt x="3770" y="23168"/>
                  </a:cubicBezTo>
                  <a:lnTo>
                    <a:pt x="3780" y="23181"/>
                  </a:lnTo>
                  <a:cubicBezTo>
                    <a:pt x="3788" y="23196"/>
                    <a:pt x="3798" y="23207"/>
                    <a:pt x="3809" y="23218"/>
                  </a:cubicBezTo>
                  <a:cubicBezTo>
                    <a:pt x="4200" y="23706"/>
                    <a:pt x="4667" y="24112"/>
                    <a:pt x="5195" y="24431"/>
                  </a:cubicBezTo>
                  <a:lnTo>
                    <a:pt x="5195" y="32060"/>
                  </a:lnTo>
                  <a:cubicBezTo>
                    <a:pt x="5195" y="32261"/>
                    <a:pt x="5360" y="32426"/>
                    <a:pt x="5564" y="32426"/>
                  </a:cubicBezTo>
                  <a:lnTo>
                    <a:pt x="15817" y="32426"/>
                  </a:lnTo>
                  <a:cubicBezTo>
                    <a:pt x="16022" y="32426"/>
                    <a:pt x="16187" y="32261"/>
                    <a:pt x="16187" y="32060"/>
                  </a:cubicBezTo>
                  <a:lnTo>
                    <a:pt x="16187" y="24431"/>
                  </a:lnTo>
                  <a:cubicBezTo>
                    <a:pt x="17764" y="23483"/>
                    <a:pt x="18733" y="21778"/>
                    <a:pt x="18733" y="19933"/>
                  </a:cubicBezTo>
                  <a:lnTo>
                    <a:pt x="18733" y="9546"/>
                  </a:lnTo>
                  <a:cubicBezTo>
                    <a:pt x="18733" y="8534"/>
                    <a:pt x="17910" y="7712"/>
                    <a:pt x="16898" y="7712"/>
                  </a:cubicBezTo>
                  <a:cubicBezTo>
                    <a:pt x="16352" y="7712"/>
                    <a:pt x="15864" y="7957"/>
                    <a:pt x="15530" y="8337"/>
                  </a:cubicBezTo>
                  <a:cubicBezTo>
                    <a:pt x="15250" y="7368"/>
                    <a:pt x="14356" y="6657"/>
                    <a:pt x="13301" y="6657"/>
                  </a:cubicBezTo>
                  <a:cubicBezTo>
                    <a:pt x="12500" y="6657"/>
                    <a:pt x="11797" y="7063"/>
                    <a:pt x="11377" y="7680"/>
                  </a:cubicBezTo>
                  <a:cubicBezTo>
                    <a:pt x="11115" y="6686"/>
                    <a:pt x="10210" y="5949"/>
                    <a:pt x="9137" y="5949"/>
                  </a:cubicBezTo>
                  <a:cubicBezTo>
                    <a:pt x="8386" y="5949"/>
                    <a:pt x="7718" y="6312"/>
                    <a:pt x="7295" y="6865"/>
                  </a:cubicBezTo>
                  <a:lnTo>
                    <a:pt x="7295" y="2320"/>
                  </a:lnTo>
                  <a:cubicBezTo>
                    <a:pt x="7295" y="1042"/>
                    <a:pt x="6254" y="1"/>
                    <a:pt x="4972" y="1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30"/>
          <p:cNvGrpSpPr/>
          <p:nvPr/>
        </p:nvGrpSpPr>
        <p:grpSpPr>
          <a:xfrm>
            <a:off x="4923803" y="3623107"/>
            <a:ext cx="316041" cy="491086"/>
            <a:chOff x="-1746725" y="271175"/>
            <a:chExt cx="540425" cy="839750"/>
          </a:xfrm>
        </p:grpSpPr>
        <p:sp>
          <p:nvSpPr>
            <p:cNvPr id="699" name="Google Shape;699;p30"/>
            <p:cNvSpPr/>
            <p:nvPr/>
          </p:nvSpPr>
          <p:spPr>
            <a:xfrm>
              <a:off x="-1741125" y="280425"/>
              <a:ext cx="525600" cy="644700"/>
            </a:xfrm>
            <a:custGeom>
              <a:rect b="b" l="l" r="r" t="t"/>
              <a:pathLst>
                <a:path extrusionOk="0" h="25788" w="21024">
                  <a:moveTo>
                    <a:pt x="11796" y="0"/>
                  </a:moveTo>
                  <a:cubicBezTo>
                    <a:pt x="10719" y="0"/>
                    <a:pt x="9847" y="873"/>
                    <a:pt x="9847" y="1953"/>
                  </a:cubicBezTo>
                  <a:lnTo>
                    <a:pt x="9847" y="12748"/>
                  </a:lnTo>
                  <a:lnTo>
                    <a:pt x="9585" y="12748"/>
                  </a:lnTo>
                  <a:lnTo>
                    <a:pt x="9585" y="3231"/>
                  </a:lnTo>
                  <a:cubicBezTo>
                    <a:pt x="9585" y="2154"/>
                    <a:pt x="8713" y="1279"/>
                    <a:pt x="7636" y="1279"/>
                  </a:cubicBezTo>
                  <a:cubicBezTo>
                    <a:pt x="6555" y="1279"/>
                    <a:pt x="5683" y="2154"/>
                    <a:pt x="5683" y="3231"/>
                  </a:cubicBezTo>
                  <a:lnTo>
                    <a:pt x="5683" y="12748"/>
                  </a:lnTo>
                  <a:lnTo>
                    <a:pt x="5683" y="16073"/>
                  </a:lnTo>
                  <a:lnTo>
                    <a:pt x="5339" y="15729"/>
                  </a:lnTo>
                  <a:cubicBezTo>
                    <a:pt x="4682" y="15072"/>
                    <a:pt x="3821" y="14743"/>
                    <a:pt x="2960" y="14743"/>
                  </a:cubicBezTo>
                  <a:cubicBezTo>
                    <a:pt x="2099" y="14743"/>
                    <a:pt x="1239" y="15072"/>
                    <a:pt x="582" y="15729"/>
                  </a:cubicBezTo>
                  <a:cubicBezTo>
                    <a:pt x="0" y="16310"/>
                    <a:pt x="0" y="17254"/>
                    <a:pt x="582" y="17835"/>
                  </a:cubicBezTo>
                  <a:lnTo>
                    <a:pt x="7259" y="24513"/>
                  </a:lnTo>
                  <a:cubicBezTo>
                    <a:pt x="7589" y="24843"/>
                    <a:pt x="7966" y="25094"/>
                    <a:pt x="8371" y="25267"/>
                  </a:cubicBezTo>
                  <a:cubicBezTo>
                    <a:pt x="9029" y="25597"/>
                    <a:pt x="9771" y="25788"/>
                    <a:pt x="10562" y="25788"/>
                  </a:cubicBezTo>
                  <a:lnTo>
                    <a:pt x="16147" y="25788"/>
                  </a:lnTo>
                  <a:cubicBezTo>
                    <a:pt x="18840" y="25788"/>
                    <a:pt x="21023" y="23601"/>
                    <a:pt x="21023" y="20909"/>
                  </a:cubicBezTo>
                  <a:lnTo>
                    <a:pt x="21023" y="12748"/>
                  </a:lnTo>
                  <a:lnTo>
                    <a:pt x="21023" y="6728"/>
                  </a:lnTo>
                  <a:cubicBezTo>
                    <a:pt x="21023" y="5920"/>
                    <a:pt x="20369" y="5264"/>
                    <a:pt x="19562" y="5264"/>
                  </a:cubicBezTo>
                  <a:cubicBezTo>
                    <a:pt x="18754" y="5264"/>
                    <a:pt x="18101" y="5920"/>
                    <a:pt x="18101" y="6728"/>
                  </a:cubicBezTo>
                  <a:lnTo>
                    <a:pt x="18101" y="12748"/>
                  </a:lnTo>
                  <a:lnTo>
                    <a:pt x="17914" y="12748"/>
                  </a:lnTo>
                  <a:lnTo>
                    <a:pt x="17914" y="3831"/>
                  </a:lnTo>
                  <a:cubicBezTo>
                    <a:pt x="17914" y="2754"/>
                    <a:pt x="17042" y="1882"/>
                    <a:pt x="15961" y="1882"/>
                  </a:cubicBezTo>
                  <a:cubicBezTo>
                    <a:pt x="14884" y="1882"/>
                    <a:pt x="14011" y="2754"/>
                    <a:pt x="14011" y="3831"/>
                  </a:cubicBezTo>
                  <a:lnTo>
                    <a:pt x="14011" y="12748"/>
                  </a:lnTo>
                  <a:lnTo>
                    <a:pt x="13749" y="12748"/>
                  </a:lnTo>
                  <a:lnTo>
                    <a:pt x="13749" y="1953"/>
                  </a:lnTo>
                  <a:cubicBezTo>
                    <a:pt x="13749" y="873"/>
                    <a:pt x="12877" y="0"/>
                    <a:pt x="11796" y="0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-1535425" y="848525"/>
              <a:ext cx="256350" cy="253125"/>
            </a:xfrm>
            <a:custGeom>
              <a:rect b="b" l="l" r="r" t="t"/>
              <a:pathLst>
                <a:path extrusionOk="0" h="10125" w="10254">
                  <a:moveTo>
                    <a:pt x="5048" y="1"/>
                  </a:moveTo>
                  <a:lnTo>
                    <a:pt x="5048" y="1"/>
                  </a:lnTo>
                  <a:cubicBezTo>
                    <a:pt x="4936" y="532"/>
                    <a:pt x="4706" y="1042"/>
                    <a:pt x="4355" y="1484"/>
                  </a:cubicBezTo>
                  <a:cubicBezTo>
                    <a:pt x="3634" y="2383"/>
                    <a:pt x="2595" y="2833"/>
                    <a:pt x="1556" y="2833"/>
                  </a:cubicBezTo>
                  <a:cubicBezTo>
                    <a:pt x="1075" y="2833"/>
                    <a:pt x="593" y="2736"/>
                    <a:pt x="143" y="2543"/>
                  </a:cubicBezTo>
                  <a:cubicBezTo>
                    <a:pt x="93" y="2521"/>
                    <a:pt x="47" y="2499"/>
                    <a:pt x="0" y="2478"/>
                  </a:cubicBezTo>
                  <a:lnTo>
                    <a:pt x="0" y="10125"/>
                  </a:lnTo>
                  <a:lnTo>
                    <a:pt x="10253" y="10125"/>
                  </a:lnTo>
                  <a:lnTo>
                    <a:pt x="10253" y="2468"/>
                  </a:lnTo>
                  <a:cubicBezTo>
                    <a:pt x="9556" y="2848"/>
                    <a:pt x="8764" y="3064"/>
                    <a:pt x="7919" y="3064"/>
                  </a:cubicBezTo>
                  <a:lnTo>
                    <a:pt x="4269" y="3064"/>
                  </a:lnTo>
                  <a:cubicBezTo>
                    <a:pt x="4297" y="3028"/>
                    <a:pt x="4326" y="2995"/>
                    <a:pt x="4355" y="2963"/>
                  </a:cubicBezTo>
                  <a:cubicBezTo>
                    <a:pt x="5033" y="2116"/>
                    <a:pt x="5260" y="1017"/>
                    <a:pt x="5048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-1740675" y="649000"/>
              <a:ext cx="336825" cy="199550"/>
            </a:xfrm>
            <a:custGeom>
              <a:rect b="b" l="l" r="r" t="t"/>
              <a:pathLst>
                <a:path extrusionOk="0" h="7982" w="13473">
                  <a:moveTo>
                    <a:pt x="2942" y="0"/>
                  </a:moveTo>
                  <a:cubicBezTo>
                    <a:pt x="2081" y="0"/>
                    <a:pt x="1221" y="329"/>
                    <a:pt x="564" y="986"/>
                  </a:cubicBezTo>
                  <a:cubicBezTo>
                    <a:pt x="79" y="1470"/>
                    <a:pt x="0" y="2209"/>
                    <a:pt x="327" y="2777"/>
                  </a:cubicBezTo>
                  <a:cubicBezTo>
                    <a:pt x="388" y="2666"/>
                    <a:pt x="466" y="2558"/>
                    <a:pt x="564" y="2464"/>
                  </a:cubicBezTo>
                  <a:cubicBezTo>
                    <a:pt x="1221" y="1807"/>
                    <a:pt x="2081" y="1479"/>
                    <a:pt x="2942" y="1479"/>
                  </a:cubicBezTo>
                  <a:cubicBezTo>
                    <a:pt x="3803" y="1479"/>
                    <a:pt x="4664" y="1807"/>
                    <a:pt x="5321" y="2464"/>
                  </a:cubicBezTo>
                  <a:lnTo>
                    <a:pt x="8315" y="5455"/>
                  </a:lnTo>
                  <a:cubicBezTo>
                    <a:pt x="8776" y="5250"/>
                    <a:pt x="9272" y="5147"/>
                    <a:pt x="9768" y="5147"/>
                  </a:cubicBezTo>
                  <a:cubicBezTo>
                    <a:pt x="10792" y="5147"/>
                    <a:pt x="11818" y="5585"/>
                    <a:pt x="12536" y="6464"/>
                  </a:cubicBezTo>
                  <a:cubicBezTo>
                    <a:pt x="12906" y="6913"/>
                    <a:pt x="13143" y="7436"/>
                    <a:pt x="13258" y="7982"/>
                  </a:cubicBezTo>
                  <a:cubicBezTo>
                    <a:pt x="13473" y="6948"/>
                    <a:pt x="13233" y="5839"/>
                    <a:pt x="12536" y="4984"/>
                  </a:cubicBezTo>
                  <a:cubicBezTo>
                    <a:pt x="11818" y="4109"/>
                    <a:pt x="10793" y="3670"/>
                    <a:pt x="9769" y="3670"/>
                  </a:cubicBezTo>
                  <a:cubicBezTo>
                    <a:pt x="9272" y="3670"/>
                    <a:pt x="8776" y="3773"/>
                    <a:pt x="8315" y="3980"/>
                  </a:cubicBezTo>
                  <a:lnTo>
                    <a:pt x="5321" y="986"/>
                  </a:lnTo>
                  <a:cubicBezTo>
                    <a:pt x="4664" y="329"/>
                    <a:pt x="3803" y="0"/>
                    <a:pt x="2942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-1599050" y="312375"/>
              <a:ext cx="97575" cy="85825"/>
            </a:xfrm>
            <a:custGeom>
              <a:rect b="b" l="l" r="r" t="t"/>
              <a:pathLst>
                <a:path extrusionOk="0" h="3433" w="3903">
                  <a:moveTo>
                    <a:pt x="1953" y="1"/>
                  </a:moveTo>
                  <a:cubicBezTo>
                    <a:pt x="872" y="1"/>
                    <a:pt x="0" y="876"/>
                    <a:pt x="0" y="1953"/>
                  </a:cubicBezTo>
                  <a:lnTo>
                    <a:pt x="0" y="3432"/>
                  </a:lnTo>
                  <a:cubicBezTo>
                    <a:pt x="0" y="2352"/>
                    <a:pt x="872" y="1479"/>
                    <a:pt x="1953" y="1479"/>
                  </a:cubicBezTo>
                  <a:cubicBezTo>
                    <a:pt x="3030" y="1479"/>
                    <a:pt x="3902" y="2352"/>
                    <a:pt x="3902" y="3432"/>
                  </a:cubicBezTo>
                  <a:lnTo>
                    <a:pt x="3902" y="1953"/>
                  </a:lnTo>
                  <a:cubicBezTo>
                    <a:pt x="3902" y="876"/>
                    <a:pt x="3030" y="1"/>
                    <a:pt x="1953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-1288625" y="412000"/>
              <a:ext cx="73100" cy="73525"/>
            </a:xfrm>
            <a:custGeom>
              <a:rect b="b" l="l" r="r" t="t"/>
              <a:pathLst>
                <a:path extrusionOk="0" h="2941" w="2924">
                  <a:moveTo>
                    <a:pt x="1462" y="1"/>
                  </a:moveTo>
                  <a:cubicBezTo>
                    <a:pt x="654" y="1"/>
                    <a:pt x="1" y="657"/>
                    <a:pt x="1" y="1465"/>
                  </a:cubicBezTo>
                  <a:lnTo>
                    <a:pt x="1" y="2940"/>
                  </a:lnTo>
                  <a:cubicBezTo>
                    <a:pt x="1" y="2133"/>
                    <a:pt x="654" y="1479"/>
                    <a:pt x="1462" y="1479"/>
                  </a:cubicBezTo>
                  <a:cubicBezTo>
                    <a:pt x="2269" y="1479"/>
                    <a:pt x="2923" y="2133"/>
                    <a:pt x="2923" y="2940"/>
                  </a:cubicBezTo>
                  <a:lnTo>
                    <a:pt x="2923" y="1465"/>
                  </a:lnTo>
                  <a:cubicBezTo>
                    <a:pt x="2923" y="657"/>
                    <a:pt x="2269" y="1"/>
                    <a:pt x="1462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-1494950" y="280425"/>
              <a:ext cx="97575" cy="85750"/>
            </a:xfrm>
            <a:custGeom>
              <a:rect b="b" l="l" r="r" t="t"/>
              <a:pathLst>
                <a:path extrusionOk="0" h="3430" w="3903">
                  <a:moveTo>
                    <a:pt x="1949" y="0"/>
                  </a:moveTo>
                  <a:cubicBezTo>
                    <a:pt x="872" y="0"/>
                    <a:pt x="0" y="873"/>
                    <a:pt x="0" y="1953"/>
                  </a:cubicBezTo>
                  <a:lnTo>
                    <a:pt x="0" y="3429"/>
                  </a:lnTo>
                  <a:cubicBezTo>
                    <a:pt x="0" y="2352"/>
                    <a:pt x="872" y="1479"/>
                    <a:pt x="1949" y="1479"/>
                  </a:cubicBezTo>
                  <a:cubicBezTo>
                    <a:pt x="3030" y="1479"/>
                    <a:pt x="3902" y="2352"/>
                    <a:pt x="3902" y="3429"/>
                  </a:cubicBezTo>
                  <a:lnTo>
                    <a:pt x="3902" y="1953"/>
                  </a:lnTo>
                  <a:cubicBezTo>
                    <a:pt x="3902" y="873"/>
                    <a:pt x="3030" y="0"/>
                    <a:pt x="1949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-1390850" y="327450"/>
              <a:ext cx="97575" cy="85750"/>
            </a:xfrm>
            <a:custGeom>
              <a:rect b="b" l="l" r="r" t="t"/>
              <a:pathLst>
                <a:path extrusionOk="0" h="3430" w="3903">
                  <a:moveTo>
                    <a:pt x="1950" y="1"/>
                  </a:moveTo>
                  <a:cubicBezTo>
                    <a:pt x="873" y="1"/>
                    <a:pt x="0" y="873"/>
                    <a:pt x="0" y="1950"/>
                  </a:cubicBezTo>
                  <a:lnTo>
                    <a:pt x="0" y="3429"/>
                  </a:lnTo>
                  <a:cubicBezTo>
                    <a:pt x="0" y="2352"/>
                    <a:pt x="873" y="1476"/>
                    <a:pt x="1950" y="1476"/>
                  </a:cubicBezTo>
                  <a:cubicBezTo>
                    <a:pt x="3031" y="1476"/>
                    <a:pt x="3903" y="2352"/>
                    <a:pt x="3903" y="3429"/>
                  </a:cubicBezTo>
                  <a:lnTo>
                    <a:pt x="3903" y="1950"/>
                  </a:lnTo>
                  <a:cubicBezTo>
                    <a:pt x="3903" y="873"/>
                    <a:pt x="3031" y="1"/>
                    <a:pt x="1950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-1746725" y="271175"/>
              <a:ext cx="540425" cy="839750"/>
            </a:xfrm>
            <a:custGeom>
              <a:rect b="b" l="l" r="r" t="t"/>
              <a:pathLst>
                <a:path extrusionOk="0" h="33590" w="21617">
                  <a:moveTo>
                    <a:pt x="12020" y="741"/>
                  </a:moveTo>
                  <a:cubicBezTo>
                    <a:pt x="12896" y="741"/>
                    <a:pt x="13604" y="1451"/>
                    <a:pt x="13604" y="2323"/>
                  </a:cubicBezTo>
                  <a:lnTo>
                    <a:pt x="13604" y="13118"/>
                  </a:lnTo>
                  <a:cubicBezTo>
                    <a:pt x="13604" y="13323"/>
                    <a:pt x="13769" y="13488"/>
                    <a:pt x="13973" y="13488"/>
                  </a:cubicBezTo>
                  <a:lnTo>
                    <a:pt x="14235" y="13488"/>
                  </a:lnTo>
                  <a:cubicBezTo>
                    <a:pt x="14437" y="13488"/>
                    <a:pt x="14605" y="13323"/>
                    <a:pt x="14605" y="13118"/>
                  </a:cubicBezTo>
                  <a:lnTo>
                    <a:pt x="14605" y="4201"/>
                  </a:lnTo>
                  <a:cubicBezTo>
                    <a:pt x="14605" y="3329"/>
                    <a:pt x="15312" y="2618"/>
                    <a:pt x="16185" y="2618"/>
                  </a:cubicBezTo>
                  <a:cubicBezTo>
                    <a:pt x="17057" y="2618"/>
                    <a:pt x="17768" y="3329"/>
                    <a:pt x="17768" y="4201"/>
                  </a:cubicBezTo>
                  <a:lnTo>
                    <a:pt x="17768" y="13118"/>
                  </a:lnTo>
                  <a:cubicBezTo>
                    <a:pt x="17768" y="13323"/>
                    <a:pt x="17933" y="13488"/>
                    <a:pt x="18138" y="13488"/>
                  </a:cubicBezTo>
                  <a:lnTo>
                    <a:pt x="18325" y="13488"/>
                  </a:lnTo>
                  <a:cubicBezTo>
                    <a:pt x="18530" y="13488"/>
                    <a:pt x="18694" y="13323"/>
                    <a:pt x="18694" y="13118"/>
                  </a:cubicBezTo>
                  <a:lnTo>
                    <a:pt x="18694" y="7098"/>
                  </a:lnTo>
                  <a:cubicBezTo>
                    <a:pt x="18694" y="6495"/>
                    <a:pt x="19183" y="6003"/>
                    <a:pt x="19786" y="6003"/>
                  </a:cubicBezTo>
                  <a:cubicBezTo>
                    <a:pt x="20389" y="6003"/>
                    <a:pt x="20877" y="6495"/>
                    <a:pt x="20877" y="7098"/>
                  </a:cubicBezTo>
                  <a:lnTo>
                    <a:pt x="20877" y="21279"/>
                  </a:lnTo>
                  <a:cubicBezTo>
                    <a:pt x="20877" y="22930"/>
                    <a:pt x="19976" y="24445"/>
                    <a:pt x="18525" y="25238"/>
                  </a:cubicBezTo>
                  <a:cubicBezTo>
                    <a:pt x="18407" y="25303"/>
                    <a:pt x="18336" y="25429"/>
                    <a:pt x="18336" y="25562"/>
                  </a:cubicBezTo>
                  <a:lnTo>
                    <a:pt x="18336" y="32849"/>
                  </a:lnTo>
                  <a:lnTo>
                    <a:pt x="8822" y="32849"/>
                  </a:lnTo>
                  <a:lnTo>
                    <a:pt x="8822" y="25562"/>
                  </a:lnTo>
                  <a:cubicBezTo>
                    <a:pt x="8822" y="25429"/>
                    <a:pt x="8746" y="25303"/>
                    <a:pt x="8628" y="25238"/>
                  </a:cubicBezTo>
                  <a:cubicBezTo>
                    <a:pt x="8308" y="25063"/>
                    <a:pt x="8007" y="24851"/>
                    <a:pt x="7738" y="24603"/>
                  </a:cubicBezTo>
                  <a:cubicBezTo>
                    <a:pt x="7720" y="24585"/>
                    <a:pt x="7702" y="24574"/>
                    <a:pt x="7684" y="24564"/>
                  </a:cubicBezTo>
                  <a:lnTo>
                    <a:pt x="1068" y="17943"/>
                  </a:lnTo>
                  <a:cubicBezTo>
                    <a:pt x="856" y="17731"/>
                    <a:pt x="738" y="17451"/>
                    <a:pt x="738" y="17150"/>
                  </a:cubicBezTo>
                  <a:cubicBezTo>
                    <a:pt x="738" y="16853"/>
                    <a:pt x="856" y="16572"/>
                    <a:pt x="1068" y="16361"/>
                  </a:cubicBezTo>
                  <a:cubicBezTo>
                    <a:pt x="1651" y="15777"/>
                    <a:pt x="2417" y="15486"/>
                    <a:pt x="3184" y="15486"/>
                  </a:cubicBezTo>
                  <a:cubicBezTo>
                    <a:pt x="3950" y="15486"/>
                    <a:pt x="4716" y="15777"/>
                    <a:pt x="5300" y="16361"/>
                  </a:cubicBezTo>
                  <a:lnTo>
                    <a:pt x="5644" y="16705"/>
                  </a:lnTo>
                  <a:lnTo>
                    <a:pt x="8294" y="19355"/>
                  </a:lnTo>
                  <a:cubicBezTo>
                    <a:pt x="8364" y="19425"/>
                    <a:pt x="8459" y="19461"/>
                    <a:pt x="8554" y="19461"/>
                  </a:cubicBezTo>
                  <a:cubicBezTo>
                    <a:pt x="8605" y="19461"/>
                    <a:pt x="8656" y="19451"/>
                    <a:pt x="8703" y="19430"/>
                  </a:cubicBezTo>
                  <a:cubicBezTo>
                    <a:pt x="9120" y="19244"/>
                    <a:pt x="9561" y="19155"/>
                    <a:pt x="9998" y="19155"/>
                  </a:cubicBezTo>
                  <a:cubicBezTo>
                    <a:pt x="10941" y="19155"/>
                    <a:pt x="11865" y="19571"/>
                    <a:pt x="12491" y="20334"/>
                  </a:cubicBezTo>
                  <a:cubicBezTo>
                    <a:pt x="13442" y="21491"/>
                    <a:pt x="13453" y="23178"/>
                    <a:pt x="12516" y="24348"/>
                  </a:cubicBezTo>
                  <a:cubicBezTo>
                    <a:pt x="12391" y="24506"/>
                    <a:pt x="12416" y="24740"/>
                    <a:pt x="12573" y="24865"/>
                  </a:cubicBezTo>
                  <a:cubicBezTo>
                    <a:pt x="12643" y="24921"/>
                    <a:pt x="12724" y="24948"/>
                    <a:pt x="12805" y="24948"/>
                  </a:cubicBezTo>
                  <a:cubicBezTo>
                    <a:pt x="12913" y="24948"/>
                    <a:pt x="13020" y="24900"/>
                    <a:pt x="13094" y="24808"/>
                  </a:cubicBezTo>
                  <a:cubicBezTo>
                    <a:pt x="14247" y="23371"/>
                    <a:pt x="14232" y="21290"/>
                    <a:pt x="13065" y="19864"/>
                  </a:cubicBezTo>
                  <a:cubicBezTo>
                    <a:pt x="12295" y="18926"/>
                    <a:pt x="11158" y="18416"/>
                    <a:pt x="9999" y="18416"/>
                  </a:cubicBezTo>
                  <a:cubicBezTo>
                    <a:pt x="9543" y="18416"/>
                    <a:pt x="9084" y="18495"/>
                    <a:pt x="8643" y="18658"/>
                  </a:cubicBezTo>
                  <a:lnTo>
                    <a:pt x="6277" y="16288"/>
                  </a:lnTo>
                  <a:lnTo>
                    <a:pt x="6277" y="3601"/>
                  </a:lnTo>
                  <a:cubicBezTo>
                    <a:pt x="6277" y="2729"/>
                    <a:pt x="6988" y="2018"/>
                    <a:pt x="7860" y="2018"/>
                  </a:cubicBezTo>
                  <a:cubicBezTo>
                    <a:pt x="8732" y="2018"/>
                    <a:pt x="9440" y="2729"/>
                    <a:pt x="9440" y="3601"/>
                  </a:cubicBezTo>
                  <a:lnTo>
                    <a:pt x="9440" y="13118"/>
                  </a:lnTo>
                  <a:cubicBezTo>
                    <a:pt x="9440" y="13323"/>
                    <a:pt x="9604" y="13488"/>
                    <a:pt x="9809" y="13488"/>
                  </a:cubicBezTo>
                  <a:lnTo>
                    <a:pt x="10071" y="13488"/>
                  </a:lnTo>
                  <a:cubicBezTo>
                    <a:pt x="10275" y="13488"/>
                    <a:pt x="10441" y="13323"/>
                    <a:pt x="10441" y="13118"/>
                  </a:cubicBezTo>
                  <a:lnTo>
                    <a:pt x="10441" y="2323"/>
                  </a:lnTo>
                  <a:cubicBezTo>
                    <a:pt x="10441" y="1451"/>
                    <a:pt x="11148" y="741"/>
                    <a:pt x="12020" y="741"/>
                  </a:cubicBezTo>
                  <a:close/>
                  <a:moveTo>
                    <a:pt x="12020" y="0"/>
                  </a:moveTo>
                  <a:cubicBezTo>
                    <a:pt x="10786" y="0"/>
                    <a:pt x="9770" y="973"/>
                    <a:pt x="9705" y="2194"/>
                  </a:cubicBezTo>
                  <a:cubicBezTo>
                    <a:pt x="9281" y="1637"/>
                    <a:pt x="8610" y="1279"/>
                    <a:pt x="7860" y="1279"/>
                  </a:cubicBezTo>
                  <a:cubicBezTo>
                    <a:pt x="6578" y="1279"/>
                    <a:pt x="5537" y="2323"/>
                    <a:pt x="5537" y="3601"/>
                  </a:cubicBezTo>
                  <a:lnTo>
                    <a:pt x="5537" y="15577"/>
                  </a:lnTo>
                  <a:cubicBezTo>
                    <a:pt x="4854" y="15022"/>
                    <a:pt x="4019" y="14744"/>
                    <a:pt x="3183" y="14744"/>
                  </a:cubicBezTo>
                  <a:cubicBezTo>
                    <a:pt x="2228" y="14744"/>
                    <a:pt x="1272" y="15108"/>
                    <a:pt x="544" y="15836"/>
                  </a:cubicBezTo>
                  <a:cubicBezTo>
                    <a:pt x="191" y="16188"/>
                    <a:pt x="1" y="16654"/>
                    <a:pt x="1" y="17150"/>
                  </a:cubicBezTo>
                  <a:cubicBezTo>
                    <a:pt x="1" y="17649"/>
                    <a:pt x="191" y="18116"/>
                    <a:pt x="544" y="18468"/>
                  </a:cubicBezTo>
                  <a:lnTo>
                    <a:pt x="7221" y="25141"/>
                  </a:lnTo>
                  <a:cubicBezTo>
                    <a:pt x="7246" y="25167"/>
                    <a:pt x="7275" y="25188"/>
                    <a:pt x="7303" y="25202"/>
                  </a:cubicBezTo>
                  <a:cubicBezTo>
                    <a:pt x="7548" y="25418"/>
                    <a:pt x="7806" y="25612"/>
                    <a:pt x="8083" y="25777"/>
                  </a:cubicBezTo>
                  <a:lnTo>
                    <a:pt x="8083" y="33219"/>
                  </a:lnTo>
                  <a:cubicBezTo>
                    <a:pt x="8083" y="33424"/>
                    <a:pt x="8247" y="33589"/>
                    <a:pt x="8452" y="33589"/>
                  </a:cubicBezTo>
                  <a:lnTo>
                    <a:pt x="18705" y="33589"/>
                  </a:lnTo>
                  <a:cubicBezTo>
                    <a:pt x="18906" y="33589"/>
                    <a:pt x="19075" y="33424"/>
                    <a:pt x="19075" y="33219"/>
                  </a:cubicBezTo>
                  <a:lnTo>
                    <a:pt x="19075" y="25777"/>
                  </a:lnTo>
                  <a:cubicBezTo>
                    <a:pt x="20647" y="24829"/>
                    <a:pt x="21617" y="23124"/>
                    <a:pt x="21617" y="21279"/>
                  </a:cubicBezTo>
                  <a:lnTo>
                    <a:pt x="21617" y="7098"/>
                  </a:lnTo>
                  <a:cubicBezTo>
                    <a:pt x="21617" y="6086"/>
                    <a:pt x="20795" y="5264"/>
                    <a:pt x="19786" y="5264"/>
                  </a:cubicBezTo>
                  <a:cubicBezTo>
                    <a:pt x="19290" y="5264"/>
                    <a:pt x="18838" y="5465"/>
                    <a:pt x="18508" y="5784"/>
                  </a:cubicBezTo>
                  <a:lnTo>
                    <a:pt x="18508" y="4201"/>
                  </a:lnTo>
                  <a:cubicBezTo>
                    <a:pt x="18508" y="2923"/>
                    <a:pt x="17466" y="1882"/>
                    <a:pt x="16185" y="1882"/>
                  </a:cubicBezTo>
                  <a:cubicBezTo>
                    <a:pt x="15435" y="1882"/>
                    <a:pt x="14767" y="2237"/>
                    <a:pt x="14343" y="2790"/>
                  </a:cubicBezTo>
                  <a:lnTo>
                    <a:pt x="14343" y="2323"/>
                  </a:lnTo>
                  <a:cubicBezTo>
                    <a:pt x="14343" y="1042"/>
                    <a:pt x="13302" y="0"/>
                    <a:pt x="12020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30"/>
          <p:cNvGrpSpPr/>
          <p:nvPr/>
        </p:nvGrpSpPr>
        <p:grpSpPr>
          <a:xfrm>
            <a:off x="4936101" y="1944299"/>
            <a:ext cx="316084" cy="493761"/>
            <a:chOff x="317725" y="2031800"/>
            <a:chExt cx="540500" cy="844325"/>
          </a:xfrm>
        </p:grpSpPr>
        <p:sp>
          <p:nvSpPr>
            <p:cNvPr id="708" name="Google Shape;708;p30"/>
            <p:cNvSpPr/>
            <p:nvPr/>
          </p:nvSpPr>
          <p:spPr>
            <a:xfrm>
              <a:off x="323275" y="2041050"/>
              <a:ext cx="525700" cy="644625"/>
            </a:xfrm>
            <a:custGeom>
              <a:rect b="b" l="l" r="r" t="t"/>
              <a:pathLst>
                <a:path extrusionOk="0" h="25785" w="21028">
                  <a:moveTo>
                    <a:pt x="11801" y="1"/>
                  </a:moveTo>
                  <a:cubicBezTo>
                    <a:pt x="10724" y="1"/>
                    <a:pt x="9852" y="873"/>
                    <a:pt x="9852" y="1950"/>
                  </a:cubicBezTo>
                  <a:lnTo>
                    <a:pt x="9852" y="12749"/>
                  </a:lnTo>
                  <a:lnTo>
                    <a:pt x="9590" y="12749"/>
                  </a:lnTo>
                  <a:lnTo>
                    <a:pt x="9590" y="3232"/>
                  </a:lnTo>
                  <a:cubicBezTo>
                    <a:pt x="9590" y="2155"/>
                    <a:pt x="8717" y="1278"/>
                    <a:pt x="7637" y="1278"/>
                  </a:cubicBezTo>
                  <a:cubicBezTo>
                    <a:pt x="6560" y="1278"/>
                    <a:pt x="5687" y="2155"/>
                    <a:pt x="5687" y="3232"/>
                  </a:cubicBezTo>
                  <a:lnTo>
                    <a:pt x="5687" y="12749"/>
                  </a:lnTo>
                  <a:lnTo>
                    <a:pt x="5687" y="16073"/>
                  </a:lnTo>
                  <a:lnTo>
                    <a:pt x="5339" y="15728"/>
                  </a:lnTo>
                  <a:cubicBezTo>
                    <a:pt x="4682" y="15071"/>
                    <a:pt x="3821" y="14743"/>
                    <a:pt x="2961" y="14743"/>
                  </a:cubicBezTo>
                  <a:cubicBezTo>
                    <a:pt x="2100" y="14743"/>
                    <a:pt x="1239" y="15071"/>
                    <a:pt x="582" y="15728"/>
                  </a:cubicBezTo>
                  <a:cubicBezTo>
                    <a:pt x="1" y="16310"/>
                    <a:pt x="1" y="17254"/>
                    <a:pt x="582" y="17836"/>
                  </a:cubicBezTo>
                  <a:lnTo>
                    <a:pt x="7259" y="24510"/>
                  </a:lnTo>
                  <a:cubicBezTo>
                    <a:pt x="7594" y="24843"/>
                    <a:pt x="7975" y="25095"/>
                    <a:pt x="8380" y="25271"/>
                  </a:cubicBezTo>
                  <a:cubicBezTo>
                    <a:pt x="9037" y="25601"/>
                    <a:pt x="9780" y="25784"/>
                    <a:pt x="10563" y="25784"/>
                  </a:cubicBezTo>
                  <a:lnTo>
                    <a:pt x="16149" y="25784"/>
                  </a:lnTo>
                  <a:cubicBezTo>
                    <a:pt x="18845" y="25784"/>
                    <a:pt x="21028" y="23602"/>
                    <a:pt x="21028" y="20909"/>
                  </a:cubicBezTo>
                  <a:lnTo>
                    <a:pt x="21028" y="12749"/>
                  </a:lnTo>
                  <a:lnTo>
                    <a:pt x="21028" y="10522"/>
                  </a:lnTo>
                  <a:cubicBezTo>
                    <a:pt x="21028" y="9715"/>
                    <a:pt x="20374" y="9062"/>
                    <a:pt x="19567" y="9062"/>
                  </a:cubicBezTo>
                  <a:cubicBezTo>
                    <a:pt x="18758" y="9062"/>
                    <a:pt x="18105" y="9715"/>
                    <a:pt x="18105" y="10522"/>
                  </a:cubicBezTo>
                  <a:lnTo>
                    <a:pt x="18105" y="12749"/>
                  </a:lnTo>
                  <a:lnTo>
                    <a:pt x="17918" y="12749"/>
                  </a:lnTo>
                  <a:lnTo>
                    <a:pt x="17918" y="9238"/>
                  </a:lnTo>
                  <a:cubicBezTo>
                    <a:pt x="17918" y="8161"/>
                    <a:pt x="17043" y="7288"/>
                    <a:pt x="15966" y="7288"/>
                  </a:cubicBezTo>
                  <a:cubicBezTo>
                    <a:pt x="14889" y="7288"/>
                    <a:pt x="14013" y="8161"/>
                    <a:pt x="14013" y="9238"/>
                  </a:cubicBezTo>
                  <a:lnTo>
                    <a:pt x="14013" y="12749"/>
                  </a:lnTo>
                  <a:lnTo>
                    <a:pt x="13754" y="12749"/>
                  </a:lnTo>
                  <a:lnTo>
                    <a:pt x="13754" y="1950"/>
                  </a:lnTo>
                  <a:cubicBezTo>
                    <a:pt x="13754" y="873"/>
                    <a:pt x="12881" y="1"/>
                    <a:pt x="11801" y="1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775900" y="2267600"/>
              <a:ext cx="73075" cy="73500"/>
            </a:xfrm>
            <a:custGeom>
              <a:rect b="b" l="l" r="r" t="t"/>
              <a:pathLst>
                <a:path extrusionOk="0" h="2940" w="2923">
                  <a:moveTo>
                    <a:pt x="1462" y="0"/>
                  </a:moveTo>
                  <a:cubicBezTo>
                    <a:pt x="653" y="0"/>
                    <a:pt x="0" y="653"/>
                    <a:pt x="0" y="1460"/>
                  </a:cubicBezTo>
                  <a:lnTo>
                    <a:pt x="0" y="2940"/>
                  </a:lnTo>
                  <a:cubicBezTo>
                    <a:pt x="0" y="2133"/>
                    <a:pt x="653" y="1475"/>
                    <a:pt x="1462" y="1475"/>
                  </a:cubicBezTo>
                  <a:cubicBezTo>
                    <a:pt x="2269" y="1475"/>
                    <a:pt x="2923" y="2133"/>
                    <a:pt x="2923" y="2940"/>
                  </a:cubicBezTo>
                  <a:lnTo>
                    <a:pt x="2923" y="1460"/>
                  </a:lnTo>
                  <a:cubicBezTo>
                    <a:pt x="2923" y="653"/>
                    <a:pt x="2269" y="0"/>
                    <a:pt x="1462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28975" y="2609175"/>
              <a:ext cx="256350" cy="257800"/>
            </a:xfrm>
            <a:custGeom>
              <a:rect b="b" l="l" r="r" t="t"/>
              <a:pathLst>
                <a:path extrusionOk="0" h="10312" w="10254">
                  <a:moveTo>
                    <a:pt x="5049" y="0"/>
                  </a:moveTo>
                  <a:lnTo>
                    <a:pt x="5049" y="0"/>
                  </a:lnTo>
                  <a:cubicBezTo>
                    <a:pt x="4938" y="532"/>
                    <a:pt x="4711" y="1041"/>
                    <a:pt x="4356" y="1483"/>
                  </a:cubicBezTo>
                  <a:cubicBezTo>
                    <a:pt x="3635" y="2382"/>
                    <a:pt x="2597" y="2831"/>
                    <a:pt x="1559" y="2831"/>
                  </a:cubicBezTo>
                  <a:cubicBezTo>
                    <a:pt x="1084" y="2831"/>
                    <a:pt x="608" y="2737"/>
                    <a:pt x="163" y="2549"/>
                  </a:cubicBezTo>
                  <a:cubicBezTo>
                    <a:pt x="108" y="2521"/>
                    <a:pt x="55" y="2496"/>
                    <a:pt x="1" y="2466"/>
                  </a:cubicBezTo>
                  <a:lnTo>
                    <a:pt x="1" y="10311"/>
                  </a:lnTo>
                  <a:lnTo>
                    <a:pt x="10254" y="10311"/>
                  </a:lnTo>
                  <a:lnTo>
                    <a:pt x="10254" y="2466"/>
                  </a:lnTo>
                  <a:cubicBezTo>
                    <a:pt x="9561" y="2847"/>
                    <a:pt x="8768" y="3059"/>
                    <a:pt x="7921" y="3059"/>
                  </a:cubicBezTo>
                  <a:lnTo>
                    <a:pt x="4270" y="3059"/>
                  </a:lnTo>
                  <a:cubicBezTo>
                    <a:pt x="4298" y="3026"/>
                    <a:pt x="4327" y="2994"/>
                    <a:pt x="4356" y="2958"/>
                  </a:cubicBezTo>
                  <a:cubicBezTo>
                    <a:pt x="5034" y="2111"/>
                    <a:pt x="5264" y="1016"/>
                    <a:pt x="5049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673575" y="2360100"/>
              <a:ext cx="97675" cy="87150"/>
            </a:xfrm>
            <a:custGeom>
              <a:rect b="b" l="l" r="r" t="t"/>
              <a:pathLst>
                <a:path extrusionOk="0" h="3486" w="3907">
                  <a:moveTo>
                    <a:pt x="1" y="1"/>
                  </a:moveTo>
                  <a:lnTo>
                    <a:pt x="1" y="1477"/>
                  </a:lnTo>
                  <a:cubicBezTo>
                    <a:pt x="1" y="2529"/>
                    <a:pt x="808" y="3433"/>
                    <a:pt x="1860" y="3483"/>
                  </a:cubicBezTo>
                  <a:cubicBezTo>
                    <a:pt x="1892" y="3485"/>
                    <a:pt x="1925" y="3486"/>
                    <a:pt x="1957" y="3486"/>
                  </a:cubicBezTo>
                  <a:cubicBezTo>
                    <a:pt x="3033" y="3486"/>
                    <a:pt x="3906" y="2611"/>
                    <a:pt x="3906" y="1534"/>
                  </a:cubicBezTo>
                  <a:lnTo>
                    <a:pt x="3906" y="55"/>
                  </a:lnTo>
                  <a:cubicBezTo>
                    <a:pt x="3906" y="1132"/>
                    <a:pt x="3033" y="2006"/>
                    <a:pt x="1957" y="2006"/>
                  </a:cubicBezTo>
                  <a:cubicBezTo>
                    <a:pt x="1925" y="2006"/>
                    <a:pt x="1892" y="2005"/>
                    <a:pt x="1860" y="2004"/>
                  </a:cubicBezTo>
                  <a:cubicBezTo>
                    <a:pt x="808" y="1954"/>
                    <a:pt x="1" y="1053"/>
                    <a:pt x="1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775900" y="2370800"/>
              <a:ext cx="73075" cy="74775"/>
            </a:xfrm>
            <a:custGeom>
              <a:rect b="b" l="l" r="r" t="t"/>
              <a:pathLst>
                <a:path extrusionOk="0" h="2991" w="2923">
                  <a:moveTo>
                    <a:pt x="0" y="0"/>
                  </a:moveTo>
                  <a:lnTo>
                    <a:pt x="0" y="1476"/>
                  </a:lnTo>
                  <a:cubicBezTo>
                    <a:pt x="0" y="2255"/>
                    <a:pt x="585" y="2937"/>
                    <a:pt x="1364" y="2987"/>
                  </a:cubicBezTo>
                  <a:cubicBezTo>
                    <a:pt x="1396" y="2989"/>
                    <a:pt x="1427" y="2990"/>
                    <a:pt x="1459" y="2990"/>
                  </a:cubicBezTo>
                  <a:cubicBezTo>
                    <a:pt x="2267" y="2990"/>
                    <a:pt x="2923" y="2335"/>
                    <a:pt x="2923" y="1526"/>
                  </a:cubicBezTo>
                  <a:lnTo>
                    <a:pt x="2923" y="51"/>
                  </a:lnTo>
                  <a:cubicBezTo>
                    <a:pt x="2923" y="859"/>
                    <a:pt x="2268" y="1511"/>
                    <a:pt x="1460" y="1511"/>
                  </a:cubicBezTo>
                  <a:cubicBezTo>
                    <a:pt x="1429" y="1511"/>
                    <a:pt x="1396" y="1510"/>
                    <a:pt x="1364" y="1508"/>
                  </a:cubicBezTo>
                  <a:cubicBezTo>
                    <a:pt x="585" y="1458"/>
                    <a:pt x="0" y="779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323725" y="2409600"/>
              <a:ext cx="336875" cy="199600"/>
            </a:xfrm>
            <a:custGeom>
              <a:rect b="b" l="l" r="r" t="t"/>
              <a:pathLst>
                <a:path extrusionOk="0" h="7984" w="13475">
                  <a:moveTo>
                    <a:pt x="2943" y="1"/>
                  </a:moveTo>
                  <a:cubicBezTo>
                    <a:pt x="2082" y="1"/>
                    <a:pt x="1221" y="329"/>
                    <a:pt x="564" y="986"/>
                  </a:cubicBezTo>
                  <a:cubicBezTo>
                    <a:pt x="80" y="1471"/>
                    <a:pt x="1" y="2211"/>
                    <a:pt x="327" y="2778"/>
                  </a:cubicBezTo>
                  <a:cubicBezTo>
                    <a:pt x="392" y="2666"/>
                    <a:pt x="471" y="2559"/>
                    <a:pt x="564" y="2462"/>
                  </a:cubicBezTo>
                  <a:cubicBezTo>
                    <a:pt x="1221" y="1807"/>
                    <a:pt x="2082" y="1479"/>
                    <a:pt x="2943" y="1479"/>
                  </a:cubicBezTo>
                  <a:cubicBezTo>
                    <a:pt x="3803" y="1479"/>
                    <a:pt x="4664" y="1807"/>
                    <a:pt x="5321" y="2462"/>
                  </a:cubicBezTo>
                  <a:lnTo>
                    <a:pt x="8315" y="5456"/>
                  </a:lnTo>
                  <a:cubicBezTo>
                    <a:pt x="8776" y="5251"/>
                    <a:pt x="9273" y="5148"/>
                    <a:pt x="9769" y="5148"/>
                  </a:cubicBezTo>
                  <a:cubicBezTo>
                    <a:pt x="10794" y="5148"/>
                    <a:pt x="11819" y="5587"/>
                    <a:pt x="12537" y="6464"/>
                  </a:cubicBezTo>
                  <a:cubicBezTo>
                    <a:pt x="12906" y="6913"/>
                    <a:pt x="13143" y="7438"/>
                    <a:pt x="13259" y="7983"/>
                  </a:cubicBezTo>
                  <a:cubicBezTo>
                    <a:pt x="13474" y="6949"/>
                    <a:pt x="13237" y="5836"/>
                    <a:pt x="12537" y="4986"/>
                  </a:cubicBezTo>
                  <a:cubicBezTo>
                    <a:pt x="11819" y="4110"/>
                    <a:pt x="10794" y="3671"/>
                    <a:pt x="9770" y="3671"/>
                  </a:cubicBezTo>
                  <a:cubicBezTo>
                    <a:pt x="9273" y="3671"/>
                    <a:pt x="8777" y="3774"/>
                    <a:pt x="8315" y="3980"/>
                  </a:cubicBezTo>
                  <a:lnTo>
                    <a:pt x="5321" y="986"/>
                  </a:lnTo>
                  <a:cubicBezTo>
                    <a:pt x="4664" y="329"/>
                    <a:pt x="3803" y="1"/>
                    <a:pt x="2943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673575" y="2223250"/>
              <a:ext cx="97675" cy="85725"/>
            </a:xfrm>
            <a:custGeom>
              <a:rect b="b" l="l" r="r" t="t"/>
              <a:pathLst>
                <a:path extrusionOk="0" h="3429" w="3907">
                  <a:moveTo>
                    <a:pt x="1954" y="0"/>
                  </a:moveTo>
                  <a:cubicBezTo>
                    <a:pt x="877" y="0"/>
                    <a:pt x="1" y="873"/>
                    <a:pt x="1" y="1950"/>
                  </a:cubicBezTo>
                  <a:lnTo>
                    <a:pt x="1" y="3428"/>
                  </a:lnTo>
                  <a:cubicBezTo>
                    <a:pt x="1" y="2351"/>
                    <a:pt x="877" y="1476"/>
                    <a:pt x="1954" y="1476"/>
                  </a:cubicBezTo>
                  <a:cubicBezTo>
                    <a:pt x="3031" y="1476"/>
                    <a:pt x="3906" y="2351"/>
                    <a:pt x="3906" y="3428"/>
                  </a:cubicBezTo>
                  <a:lnTo>
                    <a:pt x="3906" y="1950"/>
                  </a:lnTo>
                  <a:cubicBezTo>
                    <a:pt x="3906" y="873"/>
                    <a:pt x="3031" y="0"/>
                    <a:pt x="1954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317725" y="2031800"/>
              <a:ext cx="540500" cy="844325"/>
            </a:xfrm>
            <a:custGeom>
              <a:rect b="b" l="l" r="r" t="t"/>
              <a:pathLst>
                <a:path extrusionOk="0" h="33773" w="21620">
                  <a:moveTo>
                    <a:pt x="19789" y="9802"/>
                  </a:moveTo>
                  <a:cubicBezTo>
                    <a:pt x="20392" y="9802"/>
                    <a:pt x="20879" y="10289"/>
                    <a:pt x="20879" y="10892"/>
                  </a:cubicBezTo>
                  <a:lnTo>
                    <a:pt x="20879" y="11862"/>
                  </a:lnTo>
                  <a:lnTo>
                    <a:pt x="20879" y="13611"/>
                  </a:lnTo>
                  <a:cubicBezTo>
                    <a:pt x="20879" y="13916"/>
                    <a:pt x="20758" y="14199"/>
                    <a:pt x="20535" y="14408"/>
                  </a:cubicBezTo>
                  <a:cubicBezTo>
                    <a:pt x="20332" y="14598"/>
                    <a:pt x="20072" y="14701"/>
                    <a:pt x="19792" y="14701"/>
                  </a:cubicBezTo>
                  <a:cubicBezTo>
                    <a:pt x="19766" y="14701"/>
                    <a:pt x="19739" y="14700"/>
                    <a:pt x="19713" y="14698"/>
                  </a:cubicBezTo>
                  <a:cubicBezTo>
                    <a:pt x="19142" y="14662"/>
                    <a:pt x="18693" y="14163"/>
                    <a:pt x="18693" y="13560"/>
                  </a:cubicBezTo>
                  <a:lnTo>
                    <a:pt x="18693" y="10892"/>
                  </a:lnTo>
                  <a:cubicBezTo>
                    <a:pt x="18693" y="10289"/>
                    <a:pt x="19185" y="9802"/>
                    <a:pt x="19789" y="9802"/>
                  </a:cubicBezTo>
                  <a:close/>
                  <a:moveTo>
                    <a:pt x="16188" y="8028"/>
                  </a:moveTo>
                  <a:cubicBezTo>
                    <a:pt x="17060" y="8028"/>
                    <a:pt x="17771" y="8735"/>
                    <a:pt x="17771" y="9608"/>
                  </a:cubicBezTo>
                  <a:lnTo>
                    <a:pt x="17771" y="13187"/>
                  </a:lnTo>
                  <a:cubicBezTo>
                    <a:pt x="17771" y="13625"/>
                    <a:pt x="17595" y="14030"/>
                    <a:pt x="17279" y="14332"/>
                  </a:cubicBezTo>
                  <a:cubicBezTo>
                    <a:pt x="16983" y="14615"/>
                    <a:pt x="16597" y="14768"/>
                    <a:pt x="16192" y="14768"/>
                  </a:cubicBezTo>
                  <a:cubicBezTo>
                    <a:pt x="16166" y="14768"/>
                    <a:pt x="16139" y="14768"/>
                    <a:pt x="16112" y="14766"/>
                  </a:cubicBezTo>
                  <a:cubicBezTo>
                    <a:pt x="15279" y="14731"/>
                    <a:pt x="14604" y="13994"/>
                    <a:pt x="14604" y="13133"/>
                  </a:cubicBezTo>
                  <a:lnTo>
                    <a:pt x="14604" y="9608"/>
                  </a:lnTo>
                  <a:cubicBezTo>
                    <a:pt x="14604" y="8735"/>
                    <a:pt x="15315" y="8028"/>
                    <a:pt x="16188" y="8028"/>
                  </a:cubicBezTo>
                  <a:close/>
                  <a:moveTo>
                    <a:pt x="12023" y="740"/>
                  </a:moveTo>
                  <a:cubicBezTo>
                    <a:pt x="12896" y="740"/>
                    <a:pt x="13607" y="1448"/>
                    <a:pt x="13607" y="2320"/>
                  </a:cubicBezTo>
                  <a:lnTo>
                    <a:pt x="13607" y="13119"/>
                  </a:lnTo>
                  <a:cubicBezTo>
                    <a:pt x="13607" y="13295"/>
                    <a:pt x="13728" y="13442"/>
                    <a:pt x="13893" y="13477"/>
                  </a:cubicBezTo>
                  <a:cubicBezTo>
                    <a:pt x="14051" y="14590"/>
                    <a:pt x="14952" y="15452"/>
                    <a:pt x="16076" y="15506"/>
                  </a:cubicBezTo>
                  <a:cubicBezTo>
                    <a:pt x="16116" y="15510"/>
                    <a:pt x="16152" y="15510"/>
                    <a:pt x="16191" y="15510"/>
                  </a:cubicBezTo>
                  <a:cubicBezTo>
                    <a:pt x="16791" y="15510"/>
                    <a:pt x="17355" y="15283"/>
                    <a:pt x="17789" y="14867"/>
                  </a:cubicBezTo>
                  <a:cubicBezTo>
                    <a:pt x="17933" y="14731"/>
                    <a:pt x="18054" y="14576"/>
                    <a:pt x="18155" y="14415"/>
                  </a:cubicBezTo>
                  <a:cubicBezTo>
                    <a:pt x="18442" y="14989"/>
                    <a:pt x="19005" y="15394"/>
                    <a:pt x="19666" y="15437"/>
                  </a:cubicBezTo>
                  <a:cubicBezTo>
                    <a:pt x="19706" y="15442"/>
                    <a:pt x="19749" y="15442"/>
                    <a:pt x="19789" y="15442"/>
                  </a:cubicBezTo>
                  <a:cubicBezTo>
                    <a:pt x="20187" y="15442"/>
                    <a:pt x="20564" y="15316"/>
                    <a:pt x="20879" y="15079"/>
                  </a:cubicBezTo>
                  <a:lnTo>
                    <a:pt x="20879" y="21279"/>
                  </a:lnTo>
                  <a:cubicBezTo>
                    <a:pt x="20879" y="22930"/>
                    <a:pt x="19979" y="24445"/>
                    <a:pt x="18528" y="25238"/>
                  </a:cubicBezTo>
                  <a:cubicBezTo>
                    <a:pt x="18410" y="25303"/>
                    <a:pt x="18334" y="25425"/>
                    <a:pt x="18334" y="25561"/>
                  </a:cubicBezTo>
                  <a:lnTo>
                    <a:pt x="18334" y="33036"/>
                  </a:lnTo>
                  <a:lnTo>
                    <a:pt x="8821" y="33036"/>
                  </a:lnTo>
                  <a:lnTo>
                    <a:pt x="8821" y="25572"/>
                  </a:lnTo>
                  <a:cubicBezTo>
                    <a:pt x="8821" y="25429"/>
                    <a:pt x="8742" y="25299"/>
                    <a:pt x="8613" y="25238"/>
                  </a:cubicBezTo>
                  <a:cubicBezTo>
                    <a:pt x="8290" y="25080"/>
                    <a:pt x="7998" y="24872"/>
                    <a:pt x="7744" y="24621"/>
                  </a:cubicBezTo>
                  <a:lnTo>
                    <a:pt x="1067" y="17944"/>
                  </a:lnTo>
                  <a:cubicBezTo>
                    <a:pt x="855" y="17732"/>
                    <a:pt x="739" y="17452"/>
                    <a:pt x="739" y="17150"/>
                  </a:cubicBezTo>
                  <a:cubicBezTo>
                    <a:pt x="739" y="16852"/>
                    <a:pt x="855" y="16569"/>
                    <a:pt x="1067" y="16357"/>
                  </a:cubicBezTo>
                  <a:cubicBezTo>
                    <a:pt x="1634" y="15793"/>
                    <a:pt x="2384" y="15481"/>
                    <a:pt x="3185" y="15481"/>
                  </a:cubicBezTo>
                  <a:cubicBezTo>
                    <a:pt x="3982" y="15481"/>
                    <a:pt x="4736" y="15793"/>
                    <a:pt x="5299" y="16357"/>
                  </a:cubicBezTo>
                  <a:lnTo>
                    <a:pt x="8293" y="19351"/>
                  </a:lnTo>
                  <a:cubicBezTo>
                    <a:pt x="8364" y="19422"/>
                    <a:pt x="8461" y="19461"/>
                    <a:pt x="8559" y="19461"/>
                  </a:cubicBezTo>
                  <a:cubicBezTo>
                    <a:pt x="8609" y="19461"/>
                    <a:pt x="8659" y="19451"/>
                    <a:pt x="8706" y="19430"/>
                  </a:cubicBezTo>
                  <a:cubicBezTo>
                    <a:pt x="9123" y="19245"/>
                    <a:pt x="9564" y="19155"/>
                    <a:pt x="10002" y="19155"/>
                  </a:cubicBezTo>
                  <a:cubicBezTo>
                    <a:pt x="10944" y="19155"/>
                    <a:pt x="11869" y="19570"/>
                    <a:pt x="12493" y="20335"/>
                  </a:cubicBezTo>
                  <a:cubicBezTo>
                    <a:pt x="13441" y="21490"/>
                    <a:pt x="13452" y="23178"/>
                    <a:pt x="12518" y="24345"/>
                  </a:cubicBezTo>
                  <a:cubicBezTo>
                    <a:pt x="12389" y="24506"/>
                    <a:pt x="12414" y="24739"/>
                    <a:pt x="12576" y="24865"/>
                  </a:cubicBezTo>
                  <a:cubicBezTo>
                    <a:pt x="12644" y="24919"/>
                    <a:pt x="12723" y="24948"/>
                    <a:pt x="12806" y="24948"/>
                  </a:cubicBezTo>
                  <a:cubicBezTo>
                    <a:pt x="12914" y="24948"/>
                    <a:pt x="13022" y="24898"/>
                    <a:pt x="13093" y="24807"/>
                  </a:cubicBezTo>
                  <a:cubicBezTo>
                    <a:pt x="14245" y="23368"/>
                    <a:pt x="14235" y="21289"/>
                    <a:pt x="13065" y="19864"/>
                  </a:cubicBezTo>
                  <a:cubicBezTo>
                    <a:pt x="12297" y="18926"/>
                    <a:pt x="11159" y="18416"/>
                    <a:pt x="10000" y="18416"/>
                  </a:cubicBezTo>
                  <a:cubicBezTo>
                    <a:pt x="9543" y="18416"/>
                    <a:pt x="9083" y="18495"/>
                    <a:pt x="8641" y="18658"/>
                  </a:cubicBezTo>
                  <a:lnTo>
                    <a:pt x="6280" y="16292"/>
                  </a:lnTo>
                  <a:lnTo>
                    <a:pt x="6280" y="3602"/>
                  </a:lnTo>
                  <a:cubicBezTo>
                    <a:pt x="6280" y="2729"/>
                    <a:pt x="6986" y="2018"/>
                    <a:pt x="7859" y="2018"/>
                  </a:cubicBezTo>
                  <a:cubicBezTo>
                    <a:pt x="8731" y="2018"/>
                    <a:pt x="9442" y="2729"/>
                    <a:pt x="9442" y="3602"/>
                  </a:cubicBezTo>
                  <a:lnTo>
                    <a:pt x="9442" y="13119"/>
                  </a:lnTo>
                  <a:cubicBezTo>
                    <a:pt x="9442" y="13323"/>
                    <a:pt x="9607" y="13489"/>
                    <a:pt x="9812" y="13489"/>
                  </a:cubicBezTo>
                  <a:lnTo>
                    <a:pt x="10074" y="13489"/>
                  </a:lnTo>
                  <a:cubicBezTo>
                    <a:pt x="10275" y="13489"/>
                    <a:pt x="10440" y="13323"/>
                    <a:pt x="10440" y="13119"/>
                  </a:cubicBezTo>
                  <a:lnTo>
                    <a:pt x="10440" y="2320"/>
                  </a:lnTo>
                  <a:cubicBezTo>
                    <a:pt x="10440" y="1448"/>
                    <a:pt x="11151" y="740"/>
                    <a:pt x="12023" y="740"/>
                  </a:cubicBezTo>
                  <a:close/>
                  <a:moveTo>
                    <a:pt x="12023" y="1"/>
                  </a:moveTo>
                  <a:cubicBezTo>
                    <a:pt x="10788" y="1"/>
                    <a:pt x="9772" y="974"/>
                    <a:pt x="9708" y="2195"/>
                  </a:cubicBezTo>
                  <a:cubicBezTo>
                    <a:pt x="9280" y="1638"/>
                    <a:pt x="8613" y="1279"/>
                    <a:pt x="7859" y="1279"/>
                  </a:cubicBezTo>
                  <a:cubicBezTo>
                    <a:pt x="6581" y="1279"/>
                    <a:pt x="5539" y="2320"/>
                    <a:pt x="5539" y="3602"/>
                  </a:cubicBezTo>
                  <a:lnTo>
                    <a:pt x="5539" y="15578"/>
                  </a:lnTo>
                  <a:cubicBezTo>
                    <a:pt x="4875" y="15036"/>
                    <a:pt x="4053" y="14741"/>
                    <a:pt x="3185" y="14741"/>
                  </a:cubicBezTo>
                  <a:cubicBezTo>
                    <a:pt x="2187" y="14741"/>
                    <a:pt x="1250" y="15129"/>
                    <a:pt x="546" y="15836"/>
                  </a:cubicBezTo>
                  <a:cubicBezTo>
                    <a:pt x="194" y="16188"/>
                    <a:pt x="0" y="16655"/>
                    <a:pt x="0" y="17150"/>
                  </a:cubicBezTo>
                  <a:cubicBezTo>
                    <a:pt x="0" y="17649"/>
                    <a:pt x="194" y="18116"/>
                    <a:pt x="546" y="18468"/>
                  </a:cubicBezTo>
                  <a:lnTo>
                    <a:pt x="7220" y="25142"/>
                  </a:lnTo>
                  <a:cubicBezTo>
                    <a:pt x="7478" y="25400"/>
                    <a:pt x="7766" y="25619"/>
                    <a:pt x="8085" y="25795"/>
                  </a:cubicBezTo>
                  <a:lnTo>
                    <a:pt x="8085" y="33406"/>
                  </a:lnTo>
                  <a:cubicBezTo>
                    <a:pt x="8085" y="33607"/>
                    <a:pt x="8250" y="33772"/>
                    <a:pt x="8451" y="33772"/>
                  </a:cubicBezTo>
                  <a:lnTo>
                    <a:pt x="18704" y="33772"/>
                  </a:lnTo>
                  <a:cubicBezTo>
                    <a:pt x="18909" y="33772"/>
                    <a:pt x="19074" y="33607"/>
                    <a:pt x="19074" y="33406"/>
                  </a:cubicBezTo>
                  <a:lnTo>
                    <a:pt x="19074" y="25777"/>
                  </a:lnTo>
                  <a:cubicBezTo>
                    <a:pt x="20650" y="24829"/>
                    <a:pt x="21619" y="23124"/>
                    <a:pt x="21619" y="21279"/>
                  </a:cubicBezTo>
                  <a:lnTo>
                    <a:pt x="21619" y="10892"/>
                  </a:lnTo>
                  <a:cubicBezTo>
                    <a:pt x="21619" y="9884"/>
                    <a:pt x="20797" y="9062"/>
                    <a:pt x="19789" y="9062"/>
                  </a:cubicBezTo>
                  <a:cubicBezTo>
                    <a:pt x="19290" y="9062"/>
                    <a:pt x="18841" y="9260"/>
                    <a:pt x="18510" y="9583"/>
                  </a:cubicBezTo>
                  <a:cubicBezTo>
                    <a:pt x="18496" y="8315"/>
                    <a:pt x="17459" y="7288"/>
                    <a:pt x="16188" y="7288"/>
                  </a:cubicBezTo>
                  <a:cubicBezTo>
                    <a:pt x="15437" y="7288"/>
                    <a:pt x="14770" y="7644"/>
                    <a:pt x="14346" y="8197"/>
                  </a:cubicBezTo>
                  <a:lnTo>
                    <a:pt x="14346" y="2320"/>
                  </a:lnTo>
                  <a:cubicBezTo>
                    <a:pt x="14346" y="1042"/>
                    <a:pt x="13305" y="1"/>
                    <a:pt x="12023" y="1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30"/>
          <p:cNvGrpSpPr/>
          <p:nvPr/>
        </p:nvGrpSpPr>
        <p:grpSpPr>
          <a:xfrm>
            <a:off x="933434" y="3623139"/>
            <a:ext cx="277546" cy="491027"/>
            <a:chOff x="-702900" y="2036475"/>
            <a:chExt cx="474600" cy="839650"/>
          </a:xfrm>
        </p:grpSpPr>
        <p:sp>
          <p:nvSpPr>
            <p:cNvPr id="717" name="Google Shape;717;p30"/>
            <p:cNvSpPr/>
            <p:nvPr/>
          </p:nvSpPr>
          <p:spPr>
            <a:xfrm>
              <a:off x="-693125" y="2045725"/>
              <a:ext cx="455675" cy="644600"/>
            </a:xfrm>
            <a:custGeom>
              <a:rect b="b" l="l" r="r" t="t"/>
              <a:pathLst>
                <a:path extrusionOk="0" h="25784" w="18227">
                  <a:moveTo>
                    <a:pt x="9001" y="1"/>
                  </a:moveTo>
                  <a:cubicBezTo>
                    <a:pt x="7920" y="1"/>
                    <a:pt x="7047" y="873"/>
                    <a:pt x="7047" y="1950"/>
                  </a:cubicBezTo>
                  <a:lnTo>
                    <a:pt x="7047" y="12748"/>
                  </a:lnTo>
                  <a:lnTo>
                    <a:pt x="6782" y="12748"/>
                  </a:lnTo>
                  <a:cubicBezTo>
                    <a:pt x="6785" y="12713"/>
                    <a:pt x="6789" y="12680"/>
                    <a:pt x="6789" y="12645"/>
                  </a:cubicBezTo>
                  <a:lnTo>
                    <a:pt x="6789" y="8559"/>
                  </a:lnTo>
                  <a:cubicBezTo>
                    <a:pt x="6789" y="7482"/>
                    <a:pt x="5913" y="6609"/>
                    <a:pt x="4836" y="6609"/>
                  </a:cubicBezTo>
                  <a:cubicBezTo>
                    <a:pt x="3759" y="6609"/>
                    <a:pt x="2883" y="7482"/>
                    <a:pt x="2883" y="8559"/>
                  </a:cubicBezTo>
                  <a:lnTo>
                    <a:pt x="2883" y="12590"/>
                  </a:lnTo>
                  <a:cubicBezTo>
                    <a:pt x="2883" y="12645"/>
                    <a:pt x="2887" y="12695"/>
                    <a:pt x="2890" y="12748"/>
                  </a:cubicBezTo>
                  <a:lnTo>
                    <a:pt x="2883" y="12748"/>
                  </a:lnTo>
                  <a:lnTo>
                    <a:pt x="2883" y="13969"/>
                  </a:lnTo>
                  <a:cubicBezTo>
                    <a:pt x="2833" y="13964"/>
                    <a:pt x="2784" y="13961"/>
                    <a:pt x="2734" y="13961"/>
                  </a:cubicBezTo>
                  <a:cubicBezTo>
                    <a:pt x="2118" y="13961"/>
                    <a:pt x="1544" y="14347"/>
                    <a:pt x="1332" y="14949"/>
                  </a:cubicBezTo>
                  <a:lnTo>
                    <a:pt x="1329" y="14949"/>
                  </a:lnTo>
                  <a:lnTo>
                    <a:pt x="1321" y="14978"/>
                  </a:lnTo>
                  <a:cubicBezTo>
                    <a:pt x="1314" y="14996"/>
                    <a:pt x="1307" y="15014"/>
                    <a:pt x="1300" y="15036"/>
                  </a:cubicBezTo>
                  <a:lnTo>
                    <a:pt x="209" y="18776"/>
                  </a:lnTo>
                  <a:cubicBezTo>
                    <a:pt x="0" y="19483"/>
                    <a:pt x="198" y="20248"/>
                    <a:pt x="718" y="20772"/>
                  </a:cubicBezTo>
                  <a:lnTo>
                    <a:pt x="4459" y="24509"/>
                  </a:lnTo>
                  <a:cubicBezTo>
                    <a:pt x="4789" y="24840"/>
                    <a:pt x="5166" y="25090"/>
                    <a:pt x="5572" y="25267"/>
                  </a:cubicBezTo>
                  <a:cubicBezTo>
                    <a:pt x="6229" y="25597"/>
                    <a:pt x="6972" y="25784"/>
                    <a:pt x="7762" y="25784"/>
                  </a:cubicBezTo>
                  <a:lnTo>
                    <a:pt x="13348" y="25784"/>
                  </a:lnTo>
                  <a:cubicBezTo>
                    <a:pt x="16041" y="25784"/>
                    <a:pt x="18227" y="23601"/>
                    <a:pt x="18227" y="20908"/>
                  </a:cubicBezTo>
                  <a:lnTo>
                    <a:pt x="18227" y="12748"/>
                  </a:lnTo>
                  <a:lnTo>
                    <a:pt x="18223" y="12748"/>
                  </a:lnTo>
                  <a:lnTo>
                    <a:pt x="18223" y="6725"/>
                  </a:lnTo>
                  <a:cubicBezTo>
                    <a:pt x="18223" y="5916"/>
                    <a:pt x="17570" y="5263"/>
                    <a:pt x="16762" y="5263"/>
                  </a:cubicBezTo>
                  <a:cubicBezTo>
                    <a:pt x="15954" y="5263"/>
                    <a:pt x="15301" y="5916"/>
                    <a:pt x="15301" y="6725"/>
                  </a:cubicBezTo>
                  <a:lnTo>
                    <a:pt x="15301" y="12748"/>
                  </a:lnTo>
                  <a:lnTo>
                    <a:pt x="15114" y="12748"/>
                  </a:lnTo>
                  <a:lnTo>
                    <a:pt x="15114" y="3830"/>
                  </a:lnTo>
                  <a:cubicBezTo>
                    <a:pt x="15114" y="2753"/>
                    <a:pt x="14242" y="1878"/>
                    <a:pt x="13165" y="1878"/>
                  </a:cubicBezTo>
                  <a:cubicBezTo>
                    <a:pt x="12084" y="1878"/>
                    <a:pt x="11211" y="2753"/>
                    <a:pt x="11211" y="3830"/>
                  </a:cubicBezTo>
                  <a:lnTo>
                    <a:pt x="11211" y="12748"/>
                  </a:lnTo>
                  <a:lnTo>
                    <a:pt x="10949" y="12748"/>
                  </a:lnTo>
                  <a:lnTo>
                    <a:pt x="10949" y="1950"/>
                  </a:lnTo>
                  <a:cubicBezTo>
                    <a:pt x="10949" y="873"/>
                    <a:pt x="10078" y="1"/>
                    <a:pt x="9001" y="1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-621050" y="2360475"/>
              <a:ext cx="97650" cy="87150"/>
            </a:xfrm>
            <a:custGeom>
              <a:rect b="b" l="l" r="r" t="t"/>
              <a:pathLst>
                <a:path extrusionOk="0" h="3486" w="3906">
                  <a:moveTo>
                    <a:pt x="0" y="0"/>
                  </a:moveTo>
                  <a:lnTo>
                    <a:pt x="0" y="1476"/>
                  </a:lnTo>
                  <a:cubicBezTo>
                    <a:pt x="0" y="2527"/>
                    <a:pt x="807" y="3432"/>
                    <a:pt x="1859" y="3483"/>
                  </a:cubicBezTo>
                  <a:cubicBezTo>
                    <a:pt x="1891" y="3484"/>
                    <a:pt x="1923" y="3485"/>
                    <a:pt x="1955" y="3485"/>
                  </a:cubicBezTo>
                  <a:cubicBezTo>
                    <a:pt x="3032" y="3485"/>
                    <a:pt x="3906" y="2611"/>
                    <a:pt x="3906" y="1533"/>
                  </a:cubicBezTo>
                  <a:lnTo>
                    <a:pt x="3906" y="55"/>
                  </a:lnTo>
                  <a:cubicBezTo>
                    <a:pt x="3906" y="1131"/>
                    <a:pt x="3032" y="2006"/>
                    <a:pt x="1956" y="2006"/>
                  </a:cubicBezTo>
                  <a:cubicBezTo>
                    <a:pt x="1924" y="2006"/>
                    <a:pt x="1892" y="2005"/>
                    <a:pt x="1859" y="2004"/>
                  </a:cubicBezTo>
                  <a:cubicBezTo>
                    <a:pt x="807" y="1954"/>
                    <a:pt x="0" y="1052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-557425" y="2613850"/>
              <a:ext cx="256350" cy="253125"/>
            </a:xfrm>
            <a:custGeom>
              <a:rect b="b" l="l" r="r" t="t"/>
              <a:pathLst>
                <a:path extrusionOk="0" h="10125" w="10254">
                  <a:moveTo>
                    <a:pt x="5048" y="0"/>
                  </a:moveTo>
                  <a:lnTo>
                    <a:pt x="5048" y="0"/>
                  </a:lnTo>
                  <a:cubicBezTo>
                    <a:pt x="4936" y="528"/>
                    <a:pt x="4706" y="1041"/>
                    <a:pt x="4355" y="1482"/>
                  </a:cubicBezTo>
                  <a:cubicBezTo>
                    <a:pt x="3635" y="2382"/>
                    <a:pt x="2596" y="2831"/>
                    <a:pt x="1558" y="2831"/>
                  </a:cubicBezTo>
                  <a:cubicBezTo>
                    <a:pt x="1080" y="2831"/>
                    <a:pt x="602" y="2736"/>
                    <a:pt x="155" y="2545"/>
                  </a:cubicBezTo>
                  <a:cubicBezTo>
                    <a:pt x="105" y="2521"/>
                    <a:pt x="50" y="2495"/>
                    <a:pt x="0" y="2466"/>
                  </a:cubicBezTo>
                  <a:lnTo>
                    <a:pt x="0" y="10124"/>
                  </a:lnTo>
                  <a:lnTo>
                    <a:pt x="10253" y="10124"/>
                  </a:lnTo>
                  <a:lnTo>
                    <a:pt x="10253" y="2466"/>
                  </a:lnTo>
                  <a:cubicBezTo>
                    <a:pt x="9561" y="2844"/>
                    <a:pt x="8764" y="3059"/>
                    <a:pt x="7920" y="3059"/>
                  </a:cubicBezTo>
                  <a:lnTo>
                    <a:pt x="4269" y="3059"/>
                  </a:lnTo>
                  <a:cubicBezTo>
                    <a:pt x="4297" y="3026"/>
                    <a:pt x="4326" y="2994"/>
                    <a:pt x="4355" y="2958"/>
                  </a:cubicBezTo>
                  <a:cubicBezTo>
                    <a:pt x="5034" y="2111"/>
                    <a:pt x="5260" y="1016"/>
                    <a:pt x="5048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-559675" y="2506050"/>
              <a:ext cx="133825" cy="107825"/>
            </a:xfrm>
            <a:custGeom>
              <a:rect b="b" l="l" r="r" t="t"/>
              <a:pathLst>
                <a:path extrusionOk="0" h="4313" w="5353">
                  <a:moveTo>
                    <a:pt x="1647" y="0"/>
                  </a:moveTo>
                  <a:cubicBezTo>
                    <a:pt x="1165" y="0"/>
                    <a:pt x="682" y="97"/>
                    <a:pt x="230" y="291"/>
                  </a:cubicBezTo>
                  <a:cubicBezTo>
                    <a:pt x="234" y="611"/>
                    <a:pt x="191" y="934"/>
                    <a:pt x="97" y="1257"/>
                  </a:cubicBezTo>
                  <a:lnTo>
                    <a:pt x="1" y="1591"/>
                  </a:lnTo>
                  <a:lnTo>
                    <a:pt x="195" y="1784"/>
                  </a:lnTo>
                  <a:cubicBezTo>
                    <a:pt x="655" y="1580"/>
                    <a:pt x="1151" y="1477"/>
                    <a:pt x="1647" y="1477"/>
                  </a:cubicBezTo>
                  <a:cubicBezTo>
                    <a:pt x="2672" y="1477"/>
                    <a:pt x="3697" y="1915"/>
                    <a:pt x="4416" y="2793"/>
                  </a:cubicBezTo>
                  <a:cubicBezTo>
                    <a:pt x="4786" y="3242"/>
                    <a:pt x="5023" y="3766"/>
                    <a:pt x="5138" y="4312"/>
                  </a:cubicBezTo>
                  <a:cubicBezTo>
                    <a:pt x="5353" y="3278"/>
                    <a:pt x="5116" y="2165"/>
                    <a:pt x="4416" y="1314"/>
                  </a:cubicBezTo>
                  <a:cubicBezTo>
                    <a:pt x="3696" y="438"/>
                    <a:pt x="2672" y="0"/>
                    <a:pt x="1647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-691075" y="2394775"/>
              <a:ext cx="144900" cy="152675"/>
            </a:xfrm>
            <a:custGeom>
              <a:rect b="b" l="l" r="r" t="t"/>
              <a:pathLst>
                <a:path extrusionOk="0" h="6107" w="5796">
                  <a:moveTo>
                    <a:pt x="2647" y="1"/>
                  </a:moveTo>
                  <a:cubicBezTo>
                    <a:pt x="2032" y="1"/>
                    <a:pt x="1464" y="386"/>
                    <a:pt x="1250" y="987"/>
                  </a:cubicBezTo>
                  <a:lnTo>
                    <a:pt x="1247" y="987"/>
                  </a:lnTo>
                  <a:lnTo>
                    <a:pt x="1239" y="1016"/>
                  </a:lnTo>
                  <a:cubicBezTo>
                    <a:pt x="1232" y="1034"/>
                    <a:pt x="1225" y="1052"/>
                    <a:pt x="1218" y="1074"/>
                  </a:cubicBezTo>
                  <a:lnTo>
                    <a:pt x="127" y="4814"/>
                  </a:lnTo>
                  <a:cubicBezTo>
                    <a:pt x="1" y="5248"/>
                    <a:pt x="26" y="5700"/>
                    <a:pt x="180" y="6106"/>
                  </a:cubicBezTo>
                  <a:lnTo>
                    <a:pt x="1218" y="2552"/>
                  </a:lnTo>
                  <a:cubicBezTo>
                    <a:pt x="1225" y="2531"/>
                    <a:pt x="1232" y="2512"/>
                    <a:pt x="1239" y="2495"/>
                  </a:cubicBezTo>
                  <a:lnTo>
                    <a:pt x="1247" y="2466"/>
                  </a:lnTo>
                  <a:lnTo>
                    <a:pt x="1250" y="2466"/>
                  </a:lnTo>
                  <a:cubicBezTo>
                    <a:pt x="1465" y="1863"/>
                    <a:pt x="2036" y="1478"/>
                    <a:pt x="2653" y="1478"/>
                  </a:cubicBezTo>
                  <a:cubicBezTo>
                    <a:pt x="2790" y="1478"/>
                    <a:pt x="2929" y="1497"/>
                    <a:pt x="3067" y="1536"/>
                  </a:cubicBezTo>
                  <a:cubicBezTo>
                    <a:pt x="4284" y="1892"/>
                    <a:pt x="5146" y="2872"/>
                    <a:pt x="5404" y="4025"/>
                  </a:cubicBezTo>
                  <a:cubicBezTo>
                    <a:pt x="5795" y="2308"/>
                    <a:pt x="4783" y="560"/>
                    <a:pt x="3067" y="61"/>
                  </a:cubicBezTo>
                  <a:cubicBezTo>
                    <a:pt x="2927" y="20"/>
                    <a:pt x="2786" y="1"/>
                    <a:pt x="2647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-621050" y="2210950"/>
              <a:ext cx="97650" cy="85750"/>
            </a:xfrm>
            <a:custGeom>
              <a:rect b="b" l="l" r="r" t="t"/>
              <a:pathLst>
                <a:path extrusionOk="0" h="3430" w="3906">
                  <a:moveTo>
                    <a:pt x="1953" y="0"/>
                  </a:moveTo>
                  <a:cubicBezTo>
                    <a:pt x="876" y="0"/>
                    <a:pt x="0" y="873"/>
                    <a:pt x="0" y="1950"/>
                  </a:cubicBezTo>
                  <a:lnTo>
                    <a:pt x="0" y="3429"/>
                  </a:lnTo>
                  <a:cubicBezTo>
                    <a:pt x="0" y="2352"/>
                    <a:pt x="876" y="1476"/>
                    <a:pt x="1953" y="1476"/>
                  </a:cubicBezTo>
                  <a:cubicBezTo>
                    <a:pt x="3030" y="1476"/>
                    <a:pt x="3906" y="2352"/>
                    <a:pt x="3906" y="3429"/>
                  </a:cubicBezTo>
                  <a:lnTo>
                    <a:pt x="3906" y="1950"/>
                  </a:lnTo>
                  <a:cubicBezTo>
                    <a:pt x="3906" y="873"/>
                    <a:pt x="3030" y="0"/>
                    <a:pt x="1953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-310625" y="2177300"/>
              <a:ext cx="73100" cy="73525"/>
            </a:xfrm>
            <a:custGeom>
              <a:rect b="b" l="l" r="r" t="t"/>
              <a:pathLst>
                <a:path extrusionOk="0" h="2941" w="2924">
                  <a:moveTo>
                    <a:pt x="1462" y="0"/>
                  </a:moveTo>
                  <a:cubicBezTo>
                    <a:pt x="654" y="0"/>
                    <a:pt x="1" y="653"/>
                    <a:pt x="1" y="1462"/>
                  </a:cubicBezTo>
                  <a:lnTo>
                    <a:pt x="1" y="2940"/>
                  </a:lnTo>
                  <a:cubicBezTo>
                    <a:pt x="1" y="2133"/>
                    <a:pt x="654" y="1480"/>
                    <a:pt x="1462" y="1480"/>
                  </a:cubicBezTo>
                  <a:cubicBezTo>
                    <a:pt x="2270" y="1480"/>
                    <a:pt x="2923" y="2133"/>
                    <a:pt x="2923" y="2940"/>
                  </a:cubicBezTo>
                  <a:lnTo>
                    <a:pt x="2923" y="1462"/>
                  </a:lnTo>
                  <a:cubicBezTo>
                    <a:pt x="2923" y="653"/>
                    <a:pt x="2270" y="0"/>
                    <a:pt x="1462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-702900" y="2036475"/>
              <a:ext cx="474600" cy="839650"/>
            </a:xfrm>
            <a:custGeom>
              <a:rect b="b" l="l" r="r" t="t"/>
              <a:pathLst>
                <a:path extrusionOk="0" h="33586" w="18984">
                  <a:moveTo>
                    <a:pt x="5227" y="7350"/>
                  </a:moveTo>
                  <a:cubicBezTo>
                    <a:pt x="6099" y="7350"/>
                    <a:pt x="6810" y="8056"/>
                    <a:pt x="6810" y="8929"/>
                  </a:cubicBezTo>
                  <a:lnTo>
                    <a:pt x="6810" y="13015"/>
                  </a:lnTo>
                  <a:cubicBezTo>
                    <a:pt x="6810" y="13452"/>
                    <a:pt x="6634" y="13858"/>
                    <a:pt x="6318" y="14160"/>
                  </a:cubicBezTo>
                  <a:cubicBezTo>
                    <a:pt x="6021" y="14443"/>
                    <a:pt x="5637" y="14596"/>
                    <a:pt x="5229" y="14596"/>
                  </a:cubicBezTo>
                  <a:cubicBezTo>
                    <a:pt x="5202" y="14596"/>
                    <a:pt x="5175" y="14595"/>
                    <a:pt x="5148" y="14594"/>
                  </a:cubicBezTo>
                  <a:cubicBezTo>
                    <a:pt x="4929" y="14587"/>
                    <a:pt x="4724" y="14526"/>
                    <a:pt x="4534" y="14428"/>
                  </a:cubicBezTo>
                  <a:cubicBezTo>
                    <a:pt x="4491" y="14403"/>
                    <a:pt x="4448" y="14379"/>
                    <a:pt x="4405" y="14354"/>
                  </a:cubicBezTo>
                  <a:cubicBezTo>
                    <a:pt x="3952" y="14062"/>
                    <a:pt x="3644" y="13542"/>
                    <a:pt x="3644" y="12960"/>
                  </a:cubicBezTo>
                  <a:lnTo>
                    <a:pt x="3644" y="8929"/>
                  </a:lnTo>
                  <a:cubicBezTo>
                    <a:pt x="3644" y="8056"/>
                    <a:pt x="4355" y="7350"/>
                    <a:pt x="5227" y="7350"/>
                  </a:cubicBezTo>
                  <a:close/>
                  <a:moveTo>
                    <a:pt x="9392" y="737"/>
                  </a:moveTo>
                  <a:cubicBezTo>
                    <a:pt x="10263" y="737"/>
                    <a:pt x="10971" y="1448"/>
                    <a:pt x="10971" y="2320"/>
                  </a:cubicBezTo>
                  <a:lnTo>
                    <a:pt x="10971" y="13118"/>
                  </a:lnTo>
                  <a:cubicBezTo>
                    <a:pt x="10971" y="13323"/>
                    <a:pt x="11140" y="13488"/>
                    <a:pt x="11340" y="13488"/>
                  </a:cubicBezTo>
                  <a:lnTo>
                    <a:pt x="11602" y="13488"/>
                  </a:lnTo>
                  <a:cubicBezTo>
                    <a:pt x="11807" y="13488"/>
                    <a:pt x="11973" y="13323"/>
                    <a:pt x="11973" y="13118"/>
                  </a:cubicBezTo>
                  <a:lnTo>
                    <a:pt x="11973" y="4200"/>
                  </a:lnTo>
                  <a:cubicBezTo>
                    <a:pt x="11973" y="3328"/>
                    <a:pt x="12679" y="2618"/>
                    <a:pt x="13556" y="2618"/>
                  </a:cubicBezTo>
                  <a:cubicBezTo>
                    <a:pt x="14428" y="2618"/>
                    <a:pt x="15135" y="3328"/>
                    <a:pt x="15135" y="4200"/>
                  </a:cubicBezTo>
                  <a:lnTo>
                    <a:pt x="15135" y="13118"/>
                  </a:lnTo>
                  <a:cubicBezTo>
                    <a:pt x="15135" y="13323"/>
                    <a:pt x="15300" y="13488"/>
                    <a:pt x="15505" y="13488"/>
                  </a:cubicBezTo>
                  <a:lnTo>
                    <a:pt x="15692" y="13488"/>
                  </a:lnTo>
                  <a:cubicBezTo>
                    <a:pt x="15897" y="13488"/>
                    <a:pt x="16061" y="13323"/>
                    <a:pt x="16061" y="13118"/>
                  </a:cubicBezTo>
                  <a:lnTo>
                    <a:pt x="16061" y="7095"/>
                  </a:lnTo>
                  <a:cubicBezTo>
                    <a:pt x="16061" y="6491"/>
                    <a:pt x="16550" y="6003"/>
                    <a:pt x="17153" y="6003"/>
                  </a:cubicBezTo>
                  <a:cubicBezTo>
                    <a:pt x="17756" y="6003"/>
                    <a:pt x="18248" y="6491"/>
                    <a:pt x="18248" y="7095"/>
                  </a:cubicBezTo>
                  <a:lnTo>
                    <a:pt x="18248" y="21278"/>
                  </a:lnTo>
                  <a:cubicBezTo>
                    <a:pt x="18248" y="22926"/>
                    <a:pt x="17347" y="24445"/>
                    <a:pt x="15893" y="25238"/>
                  </a:cubicBezTo>
                  <a:cubicBezTo>
                    <a:pt x="15774" y="25303"/>
                    <a:pt x="15703" y="25425"/>
                    <a:pt x="15703" y="25561"/>
                  </a:cubicBezTo>
                  <a:lnTo>
                    <a:pt x="15703" y="32849"/>
                  </a:lnTo>
                  <a:lnTo>
                    <a:pt x="6189" y="32849"/>
                  </a:lnTo>
                  <a:lnTo>
                    <a:pt x="6189" y="25561"/>
                  </a:lnTo>
                  <a:cubicBezTo>
                    <a:pt x="6189" y="25425"/>
                    <a:pt x="6114" y="25303"/>
                    <a:pt x="5995" y="25238"/>
                  </a:cubicBezTo>
                  <a:cubicBezTo>
                    <a:pt x="5675" y="25062"/>
                    <a:pt x="5374" y="24847"/>
                    <a:pt x="5105" y="24599"/>
                  </a:cubicBezTo>
                  <a:cubicBezTo>
                    <a:pt x="5087" y="24585"/>
                    <a:pt x="5069" y="24570"/>
                    <a:pt x="5051" y="24560"/>
                  </a:cubicBezTo>
                  <a:lnTo>
                    <a:pt x="1371" y="20880"/>
                  </a:lnTo>
                  <a:cubicBezTo>
                    <a:pt x="944" y="20453"/>
                    <a:pt x="786" y="19828"/>
                    <a:pt x="955" y="19250"/>
                  </a:cubicBezTo>
                  <a:lnTo>
                    <a:pt x="2050" y="15499"/>
                  </a:lnTo>
                  <a:lnTo>
                    <a:pt x="2060" y="15466"/>
                  </a:lnTo>
                  <a:cubicBezTo>
                    <a:pt x="2064" y="15462"/>
                    <a:pt x="2064" y="15459"/>
                    <a:pt x="2064" y="15456"/>
                  </a:cubicBezTo>
                  <a:cubicBezTo>
                    <a:pt x="2068" y="15452"/>
                    <a:pt x="2068" y="15449"/>
                    <a:pt x="2068" y="15444"/>
                  </a:cubicBezTo>
                  <a:cubicBezTo>
                    <a:pt x="2232" y="14991"/>
                    <a:pt x="2660" y="14702"/>
                    <a:pt x="3122" y="14702"/>
                  </a:cubicBezTo>
                  <a:cubicBezTo>
                    <a:pt x="3227" y="14702"/>
                    <a:pt x="3333" y="14717"/>
                    <a:pt x="3439" y="14748"/>
                  </a:cubicBezTo>
                  <a:cubicBezTo>
                    <a:pt x="3626" y="14802"/>
                    <a:pt x="3805" y="14874"/>
                    <a:pt x="3974" y="14964"/>
                  </a:cubicBezTo>
                  <a:cubicBezTo>
                    <a:pt x="4050" y="15010"/>
                    <a:pt x="4125" y="15053"/>
                    <a:pt x="4204" y="15093"/>
                  </a:cubicBezTo>
                  <a:cubicBezTo>
                    <a:pt x="4628" y="15362"/>
                    <a:pt x="4976" y="15732"/>
                    <a:pt x="5223" y="16181"/>
                  </a:cubicBezTo>
                  <a:cubicBezTo>
                    <a:pt x="5607" y="16884"/>
                    <a:pt x="5697" y="17692"/>
                    <a:pt x="5471" y="18460"/>
                  </a:cubicBezTo>
                  <a:lnTo>
                    <a:pt x="5374" y="18791"/>
                  </a:lnTo>
                  <a:lnTo>
                    <a:pt x="4872" y="20417"/>
                  </a:lnTo>
                  <a:cubicBezTo>
                    <a:pt x="4814" y="20614"/>
                    <a:pt x="4922" y="20819"/>
                    <a:pt x="5119" y="20880"/>
                  </a:cubicBezTo>
                  <a:cubicBezTo>
                    <a:pt x="5155" y="20890"/>
                    <a:pt x="5191" y="20898"/>
                    <a:pt x="5227" y="20898"/>
                  </a:cubicBezTo>
                  <a:cubicBezTo>
                    <a:pt x="5385" y="20898"/>
                    <a:pt x="5532" y="20794"/>
                    <a:pt x="5579" y="20635"/>
                  </a:cubicBezTo>
                  <a:lnTo>
                    <a:pt x="5942" y="19459"/>
                  </a:lnTo>
                  <a:cubicBezTo>
                    <a:pt x="5988" y="19455"/>
                    <a:pt x="6031" y="19447"/>
                    <a:pt x="6074" y="19426"/>
                  </a:cubicBezTo>
                  <a:cubicBezTo>
                    <a:pt x="6490" y="19242"/>
                    <a:pt x="6930" y="19153"/>
                    <a:pt x="7367" y="19153"/>
                  </a:cubicBezTo>
                  <a:cubicBezTo>
                    <a:pt x="8310" y="19153"/>
                    <a:pt x="9236" y="19567"/>
                    <a:pt x="9862" y="20330"/>
                  </a:cubicBezTo>
                  <a:cubicBezTo>
                    <a:pt x="10810" y="21490"/>
                    <a:pt x="10820" y="23177"/>
                    <a:pt x="9887" y="24345"/>
                  </a:cubicBezTo>
                  <a:cubicBezTo>
                    <a:pt x="9758" y="24506"/>
                    <a:pt x="9783" y="24736"/>
                    <a:pt x="9944" y="24865"/>
                  </a:cubicBezTo>
                  <a:cubicBezTo>
                    <a:pt x="10011" y="24919"/>
                    <a:pt x="10093" y="24945"/>
                    <a:pt x="10173" y="24945"/>
                  </a:cubicBezTo>
                  <a:cubicBezTo>
                    <a:pt x="10282" y="24945"/>
                    <a:pt x="10389" y="24898"/>
                    <a:pt x="10461" y="24807"/>
                  </a:cubicBezTo>
                  <a:cubicBezTo>
                    <a:pt x="11614" y="23368"/>
                    <a:pt x="11602" y="21289"/>
                    <a:pt x="10432" y="19864"/>
                  </a:cubicBezTo>
                  <a:cubicBezTo>
                    <a:pt x="9660" y="18925"/>
                    <a:pt x="8522" y="18414"/>
                    <a:pt x="7363" y="18414"/>
                  </a:cubicBezTo>
                  <a:cubicBezTo>
                    <a:pt x="6974" y="18414"/>
                    <a:pt x="6584" y="18471"/>
                    <a:pt x="6204" y="18589"/>
                  </a:cubicBezTo>
                  <a:cubicBezTo>
                    <a:pt x="6454" y="17656"/>
                    <a:pt x="6336" y="16676"/>
                    <a:pt x="5869" y="15825"/>
                  </a:cubicBezTo>
                  <a:cubicBezTo>
                    <a:pt x="5773" y="15646"/>
                    <a:pt x="5657" y="15474"/>
                    <a:pt x="5532" y="15315"/>
                  </a:cubicBezTo>
                  <a:cubicBezTo>
                    <a:pt x="6017" y="15250"/>
                    <a:pt x="6466" y="15039"/>
                    <a:pt x="6828" y="14695"/>
                  </a:cubicBezTo>
                  <a:cubicBezTo>
                    <a:pt x="7176" y="14360"/>
                    <a:pt x="7410" y="13941"/>
                    <a:pt x="7499" y="13481"/>
                  </a:cubicBezTo>
                  <a:cubicBezTo>
                    <a:pt x="7675" y="13452"/>
                    <a:pt x="7808" y="13302"/>
                    <a:pt x="7808" y="13118"/>
                  </a:cubicBezTo>
                  <a:lnTo>
                    <a:pt x="7808" y="2320"/>
                  </a:lnTo>
                  <a:cubicBezTo>
                    <a:pt x="7808" y="1448"/>
                    <a:pt x="8519" y="737"/>
                    <a:pt x="9392" y="737"/>
                  </a:cubicBezTo>
                  <a:close/>
                  <a:moveTo>
                    <a:pt x="9392" y="0"/>
                  </a:moveTo>
                  <a:cubicBezTo>
                    <a:pt x="8109" y="0"/>
                    <a:pt x="7069" y="1042"/>
                    <a:pt x="7069" y="2320"/>
                  </a:cubicBezTo>
                  <a:lnTo>
                    <a:pt x="7069" y="7525"/>
                  </a:lnTo>
                  <a:cubicBezTo>
                    <a:pt x="6645" y="6969"/>
                    <a:pt x="5977" y="6609"/>
                    <a:pt x="5227" y="6609"/>
                  </a:cubicBezTo>
                  <a:cubicBezTo>
                    <a:pt x="3945" y="6609"/>
                    <a:pt x="2905" y="7651"/>
                    <a:pt x="2905" y="8929"/>
                  </a:cubicBezTo>
                  <a:lnTo>
                    <a:pt x="2905" y="12960"/>
                  </a:lnTo>
                  <a:cubicBezTo>
                    <a:pt x="2905" y="13320"/>
                    <a:pt x="2983" y="13656"/>
                    <a:pt x="3123" y="13962"/>
                  </a:cubicBezTo>
                  <a:cubicBezTo>
                    <a:pt x="2369" y="13966"/>
                    <a:pt x="1666" y="14428"/>
                    <a:pt x="1386" y="15161"/>
                  </a:cubicBezTo>
                  <a:cubicBezTo>
                    <a:pt x="1379" y="15179"/>
                    <a:pt x="1371" y="15197"/>
                    <a:pt x="1364" y="15215"/>
                  </a:cubicBezTo>
                  <a:lnTo>
                    <a:pt x="1357" y="15240"/>
                  </a:lnTo>
                  <a:cubicBezTo>
                    <a:pt x="1349" y="15262"/>
                    <a:pt x="1342" y="15283"/>
                    <a:pt x="1339" y="15301"/>
                  </a:cubicBezTo>
                  <a:lnTo>
                    <a:pt x="244" y="19041"/>
                  </a:lnTo>
                  <a:cubicBezTo>
                    <a:pt x="0" y="19882"/>
                    <a:pt x="234" y="20786"/>
                    <a:pt x="850" y="21404"/>
                  </a:cubicBezTo>
                  <a:lnTo>
                    <a:pt x="4588" y="25142"/>
                  </a:lnTo>
                  <a:cubicBezTo>
                    <a:pt x="4613" y="25167"/>
                    <a:pt x="4642" y="25185"/>
                    <a:pt x="4671" y="25202"/>
                  </a:cubicBezTo>
                  <a:cubicBezTo>
                    <a:pt x="4915" y="25417"/>
                    <a:pt x="5173" y="25608"/>
                    <a:pt x="5450" y="25777"/>
                  </a:cubicBezTo>
                  <a:lnTo>
                    <a:pt x="5450" y="33219"/>
                  </a:lnTo>
                  <a:cubicBezTo>
                    <a:pt x="5450" y="33420"/>
                    <a:pt x="5614" y="33585"/>
                    <a:pt x="5819" y="33585"/>
                  </a:cubicBezTo>
                  <a:lnTo>
                    <a:pt x="16072" y="33585"/>
                  </a:lnTo>
                  <a:cubicBezTo>
                    <a:pt x="16277" y="33585"/>
                    <a:pt x="16442" y="33420"/>
                    <a:pt x="16442" y="33219"/>
                  </a:cubicBezTo>
                  <a:lnTo>
                    <a:pt x="16442" y="25777"/>
                  </a:lnTo>
                  <a:cubicBezTo>
                    <a:pt x="18014" y="24829"/>
                    <a:pt x="18984" y="23124"/>
                    <a:pt x="18984" y="21278"/>
                  </a:cubicBezTo>
                  <a:lnTo>
                    <a:pt x="18984" y="7095"/>
                  </a:lnTo>
                  <a:cubicBezTo>
                    <a:pt x="18984" y="6086"/>
                    <a:pt x="18162" y="5264"/>
                    <a:pt x="17153" y="5264"/>
                  </a:cubicBezTo>
                  <a:cubicBezTo>
                    <a:pt x="16657" y="5264"/>
                    <a:pt x="16205" y="5461"/>
                    <a:pt x="15875" y="5784"/>
                  </a:cubicBezTo>
                  <a:lnTo>
                    <a:pt x="15875" y="4200"/>
                  </a:lnTo>
                  <a:cubicBezTo>
                    <a:pt x="15875" y="2919"/>
                    <a:pt x="14833" y="1878"/>
                    <a:pt x="13556" y="1878"/>
                  </a:cubicBezTo>
                  <a:cubicBezTo>
                    <a:pt x="12805" y="1878"/>
                    <a:pt x="12137" y="2237"/>
                    <a:pt x="11710" y="2790"/>
                  </a:cubicBezTo>
                  <a:lnTo>
                    <a:pt x="11710" y="2320"/>
                  </a:lnTo>
                  <a:cubicBezTo>
                    <a:pt x="11710" y="1042"/>
                    <a:pt x="10669" y="0"/>
                    <a:pt x="9392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1"/>
          <p:cNvSpPr txBox="1"/>
          <p:nvPr>
            <p:ph idx="15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Solutions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0" name="Google Shape;730;p31"/>
          <p:cNvSpPr/>
          <p:nvPr/>
        </p:nvSpPr>
        <p:spPr>
          <a:xfrm>
            <a:off x="1157875" y="1483675"/>
            <a:ext cx="6828000" cy="2756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To counter same sign issue..we had to make dedicated models for each problem 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We may need more and more data set to recognize the signs even with less resolution camera.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2"/>
          <p:cNvSpPr/>
          <p:nvPr/>
        </p:nvSpPr>
        <p:spPr>
          <a:xfrm>
            <a:off x="3719225" y="2002600"/>
            <a:ext cx="17685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2"/>
          <p:cNvSpPr/>
          <p:nvPr/>
        </p:nvSpPr>
        <p:spPr>
          <a:xfrm>
            <a:off x="6384150" y="2002600"/>
            <a:ext cx="1614900" cy="54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2"/>
          <p:cNvSpPr/>
          <p:nvPr/>
        </p:nvSpPr>
        <p:spPr>
          <a:xfrm>
            <a:off x="730200" y="3401825"/>
            <a:ext cx="19710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2"/>
          <p:cNvSpPr/>
          <p:nvPr/>
        </p:nvSpPr>
        <p:spPr>
          <a:xfrm>
            <a:off x="3719225" y="3401825"/>
            <a:ext cx="1768500" cy="54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2"/>
          <p:cNvSpPr/>
          <p:nvPr/>
        </p:nvSpPr>
        <p:spPr>
          <a:xfrm>
            <a:off x="6384300" y="3403600"/>
            <a:ext cx="1614900" cy="54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2"/>
          <p:cNvSpPr/>
          <p:nvPr/>
        </p:nvSpPr>
        <p:spPr>
          <a:xfrm>
            <a:off x="784950" y="2002600"/>
            <a:ext cx="19161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2"/>
          <p:cNvSpPr txBox="1"/>
          <p:nvPr>
            <p:ph idx="15" type="title"/>
          </p:nvPr>
        </p:nvSpPr>
        <p:spPr>
          <a:xfrm>
            <a:off x="1349550" y="759825"/>
            <a:ext cx="64449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742" name="Google Shape;742;p32"/>
          <p:cNvSpPr txBox="1"/>
          <p:nvPr>
            <p:ph type="title"/>
          </p:nvPr>
        </p:nvSpPr>
        <p:spPr>
          <a:xfrm>
            <a:off x="1035525" y="2174450"/>
            <a:ext cx="1378200" cy="22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General Store</a:t>
            </a:r>
            <a:endParaRPr sz="1500"/>
          </a:p>
        </p:txBody>
      </p:sp>
      <p:sp>
        <p:nvSpPr>
          <p:cNvPr id="743" name="Google Shape;743;p32"/>
          <p:cNvSpPr txBox="1"/>
          <p:nvPr>
            <p:ph idx="1" type="subTitle"/>
          </p:nvPr>
        </p:nvSpPr>
        <p:spPr>
          <a:xfrm>
            <a:off x="730200" y="2437350"/>
            <a:ext cx="2317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2"/>
          <p:cNvSpPr txBox="1"/>
          <p:nvPr>
            <p:ph idx="2" type="title"/>
          </p:nvPr>
        </p:nvSpPr>
        <p:spPr>
          <a:xfrm>
            <a:off x="6505900" y="2158588"/>
            <a:ext cx="1277700" cy="241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Police Stations</a:t>
            </a:r>
            <a:endParaRPr/>
          </a:p>
        </p:txBody>
      </p:sp>
      <p:sp>
        <p:nvSpPr>
          <p:cNvPr id="745" name="Google Shape;745;p32"/>
          <p:cNvSpPr txBox="1"/>
          <p:nvPr>
            <p:ph idx="4" type="title"/>
          </p:nvPr>
        </p:nvSpPr>
        <p:spPr>
          <a:xfrm>
            <a:off x="3938550" y="3502225"/>
            <a:ext cx="1277700" cy="30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Railway Station</a:t>
            </a:r>
            <a:endParaRPr/>
          </a:p>
        </p:txBody>
      </p:sp>
      <p:sp>
        <p:nvSpPr>
          <p:cNvPr id="746" name="Google Shape;746;p32"/>
          <p:cNvSpPr txBox="1"/>
          <p:nvPr>
            <p:ph idx="6" type="title"/>
          </p:nvPr>
        </p:nvSpPr>
        <p:spPr>
          <a:xfrm>
            <a:off x="4046550" y="1998180"/>
            <a:ext cx="1051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Hospitals</a:t>
            </a:r>
            <a:endParaRPr/>
          </a:p>
        </p:txBody>
      </p:sp>
      <p:sp>
        <p:nvSpPr>
          <p:cNvPr id="747" name="Google Shape;747;p32"/>
          <p:cNvSpPr txBox="1"/>
          <p:nvPr>
            <p:ph idx="8" type="title"/>
          </p:nvPr>
        </p:nvSpPr>
        <p:spPr>
          <a:xfrm>
            <a:off x="1035175" y="3562325"/>
            <a:ext cx="1378200" cy="24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 and metro</a:t>
            </a:r>
            <a:endParaRPr/>
          </a:p>
        </p:txBody>
      </p:sp>
      <p:sp>
        <p:nvSpPr>
          <p:cNvPr id="748" name="Google Shape;748;p32"/>
          <p:cNvSpPr txBox="1"/>
          <p:nvPr>
            <p:ph idx="13" type="title"/>
          </p:nvPr>
        </p:nvSpPr>
        <p:spPr>
          <a:xfrm>
            <a:off x="6731725" y="3502324"/>
            <a:ext cx="1051800" cy="30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Airports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3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54" name="Google Shape;754;p33"/>
          <p:cNvSpPr/>
          <p:nvPr/>
        </p:nvSpPr>
        <p:spPr>
          <a:xfrm>
            <a:off x="1157875" y="1483675"/>
            <a:ext cx="6828000" cy="2756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We have achieved an accuracy of 99% in training our model  and 85% in a testing part.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We have used simple webcam instead of kinect devices.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4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Future Scope</a:t>
            </a:r>
            <a:endParaRPr/>
          </a:p>
        </p:txBody>
      </p:sp>
      <p:sp>
        <p:nvSpPr>
          <p:cNvPr id="760" name="Google Shape;760;p34"/>
          <p:cNvSpPr txBox="1"/>
          <p:nvPr>
            <p:ph idx="1" type="body"/>
          </p:nvPr>
        </p:nvSpPr>
        <p:spPr>
          <a:xfrm>
            <a:off x="796200" y="1152475"/>
            <a:ext cx="3813300" cy="35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b="1"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 part should be improved so that System would be able to communicate in bi-directional way.</a:t>
            </a:r>
            <a:endParaRPr sz="14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try to recognize signs which include motion. </a:t>
            </a:r>
            <a:endParaRPr sz="14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Moreover we will focus on converting the sequence of gestures into text i.e. word and sentences and then converting it into the speech which can be heard.</a:t>
            </a:r>
            <a:endParaRPr sz="14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100"/>
              <a:buChar char="●"/>
            </a:pPr>
            <a:r>
              <a:t/>
            </a:r>
            <a:endParaRPr>
              <a:solidFill>
                <a:srgbClr val="242323"/>
              </a:solidFill>
            </a:endParaRPr>
          </a:p>
        </p:txBody>
      </p:sp>
      <p:grpSp>
        <p:nvGrpSpPr>
          <p:cNvPr id="761" name="Google Shape;761;p34"/>
          <p:cNvGrpSpPr/>
          <p:nvPr/>
        </p:nvGrpSpPr>
        <p:grpSpPr>
          <a:xfrm>
            <a:off x="5507425" y="3660950"/>
            <a:ext cx="530100" cy="758025"/>
            <a:chOff x="5507425" y="3660950"/>
            <a:chExt cx="530100" cy="758025"/>
          </a:xfrm>
        </p:grpSpPr>
        <p:sp>
          <p:nvSpPr>
            <p:cNvPr id="762" name="Google Shape;762;p34"/>
            <p:cNvSpPr/>
            <p:nvPr/>
          </p:nvSpPr>
          <p:spPr>
            <a:xfrm>
              <a:off x="5518300" y="3671425"/>
              <a:ext cx="508725" cy="523200"/>
            </a:xfrm>
            <a:custGeom>
              <a:rect b="b" l="l" r="r" t="t"/>
              <a:pathLst>
                <a:path extrusionOk="0" h="20928" w="20349">
                  <a:moveTo>
                    <a:pt x="9234" y="1"/>
                  </a:moveTo>
                  <a:cubicBezTo>
                    <a:pt x="8387" y="1"/>
                    <a:pt x="7698" y="687"/>
                    <a:pt x="7698" y="1537"/>
                  </a:cubicBezTo>
                  <a:lnTo>
                    <a:pt x="7698" y="6172"/>
                  </a:lnTo>
                  <a:lnTo>
                    <a:pt x="7403" y="6172"/>
                  </a:lnTo>
                  <a:lnTo>
                    <a:pt x="7403" y="2015"/>
                  </a:lnTo>
                  <a:cubicBezTo>
                    <a:pt x="7403" y="1167"/>
                    <a:pt x="6714" y="478"/>
                    <a:pt x="5862" y="478"/>
                  </a:cubicBezTo>
                  <a:lnTo>
                    <a:pt x="4520" y="478"/>
                  </a:lnTo>
                  <a:cubicBezTo>
                    <a:pt x="3673" y="478"/>
                    <a:pt x="2984" y="1167"/>
                    <a:pt x="2984" y="2015"/>
                  </a:cubicBezTo>
                  <a:lnTo>
                    <a:pt x="2984" y="6707"/>
                  </a:lnTo>
                  <a:cubicBezTo>
                    <a:pt x="2133" y="6707"/>
                    <a:pt x="1386" y="7263"/>
                    <a:pt x="1142" y="8075"/>
                  </a:cubicBezTo>
                  <a:lnTo>
                    <a:pt x="442" y="10398"/>
                  </a:lnTo>
                  <a:cubicBezTo>
                    <a:pt x="0" y="11855"/>
                    <a:pt x="277" y="13435"/>
                    <a:pt x="1185" y="14655"/>
                  </a:cubicBezTo>
                  <a:lnTo>
                    <a:pt x="3870" y="18407"/>
                  </a:lnTo>
                  <a:cubicBezTo>
                    <a:pt x="3963" y="18550"/>
                    <a:pt x="4061" y="18687"/>
                    <a:pt x="4165" y="18816"/>
                  </a:cubicBezTo>
                  <a:lnTo>
                    <a:pt x="4182" y="18841"/>
                  </a:lnTo>
                  <a:cubicBezTo>
                    <a:pt x="4182" y="18845"/>
                    <a:pt x="4187" y="18848"/>
                    <a:pt x="4190" y="18848"/>
                  </a:cubicBezTo>
                  <a:cubicBezTo>
                    <a:pt x="5202" y="20116"/>
                    <a:pt x="6757" y="20927"/>
                    <a:pt x="8505" y="20927"/>
                  </a:cubicBezTo>
                  <a:lnTo>
                    <a:pt x="14827" y="20927"/>
                  </a:lnTo>
                  <a:cubicBezTo>
                    <a:pt x="17878" y="20927"/>
                    <a:pt x="20348" y="18457"/>
                    <a:pt x="20348" y="15405"/>
                  </a:cubicBezTo>
                  <a:lnTo>
                    <a:pt x="20348" y="3192"/>
                  </a:lnTo>
                  <a:cubicBezTo>
                    <a:pt x="20348" y="2532"/>
                    <a:pt x="19813" y="1994"/>
                    <a:pt x="19153" y="1994"/>
                  </a:cubicBezTo>
                  <a:lnTo>
                    <a:pt x="18238" y="1994"/>
                  </a:lnTo>
                  <a:cubicBezTo>
                    <a:pt x="17577" y="1994"/>
                    <a:pt x="17038" y="2532"/>
                    <a:pt x="17038" y="3192"/>
                  </a:cubicBezTo>
                  <a:lnTo>
                    <a:pt x="17038" y="6172"/>
                  </a:lnTo>
                  <a:lnTo>
                    <a:pt x="16831" y="6172"/>
                  </a:lnTo>
                  <a:lnTo>
                    <a:pt x="16831" y="2338"/>
                  </a:lnTo>
                  <a:cubicBezTo>
                    <a:pt x="16831" y="1487"/>
                    <a:pt x="16141" y="798"/>
                    <a:pt x="15290" y="798"/>
                  </a:cubicBezTo>
                  <a:lnTo>
                    <a:pt x="13948" y="798"/>
                  </a:lnTo>
                  <a:cubicBezTo>
                    <a:pt x="13100" y="798"/>
                    <a:pt x="12411" y="1487"/>
                    <a:pt x="12411" y="2338"/>
                  </a:cubicBezTo>
                  <a:lnTo>
                    <a:pt x="12411" y="6172"/>
                  </a:lnTo>
                  <a:lnTo>
                    <a:pt x="12117" y="6172"/>
                  </a:lnTo>
                  <a:lnTo>
                    <a:pt x="12117" y="1537"/>
                  </a:lnTo>
                  <a:cubicBezTo>
                    <a:pt x="12117" y="687"/>
                    <a:pt x="11427" y="1"/>
                    <a:pt x="10576" y="1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5664850" y="4169725"/>
              <a:ext cx="290175" cy="76325"/>
            </a:xfrm>
            <a:custGeom>
              <a:rect b="b" l="l" r="r" t="t"/>
              <a:pathLst>
                <a:path extrusionOk="0" h="3053" w="11607">
                  <a:moveTo>
                    <a:pt x="0" y="0"/>
                  </a:moveTo>
                  <a:lnTo>
                    <a:pt x="0" y="3052"/>
                  </a:lnTo>
                  <a:lnTo>
                    <a:pt x="11607" y="3052"/>
                  </a:lnTo>
                  <a:lnTo>
                    <a:pt x="11607" y="0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5635350" y="4246025"/>
              <a:ext cx="349225" cy="162475"/>
            </a:xfrm>
            <a:custGeom>
              <a:rect b="b" l="l" r="r" t="t"/>
              <a:pathLst>
                <a:path extrusionOk="0" h="6499" w="13969">
                  <a:moveTo>
                    <a:pt x="0" y="0"/>
                  </a:moveTo>
                  <a:lnTo>
                    <a:pt x="0" y="6498"/>
                  </a:lnTo>
                  <a:lnTo>
                    <a:pt x="13968" y="6498"/>
                  </a:lnTo>
                  <a:lnTo>
                    <a:pt x="13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5925475" y="4246025"/>
              <a:ext cx="59100" cy="162475"/>
            </a:xfrm>
            <a:custGeom>
              <a:rect b="b" l="l" r="r" t="t"/>
              <a:pathLst>
                <a:path extrusionOk="0" h="6499" w="2364">
                  <a:moveTo>
                    <a:pt x="1" y="0"/>
                  </a:moveTo>
                  <a:lnTo>
                    <a:pt x="1" y="6498"/>
                  </a:lnTo>
                  <a:lnTo>
                    <a:pt x="2363" y="6498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5853075" y="3721250"/>
              <a:ext cx="173950" cy="473375"/>
            </a:xfrm>
            <a:custGeom>
              <a:rect b="b" l="l" r="r" t="t"/>
              <a:pathLst>
                <a:path extrusionOk="0" h="18935" w="6958">
                  <a:moveTo>
                    <a:pt x="4847" y="1"/>
                  </a:moveTo>
                  <a:cubicBezTo>
                    <a:pt x="4757" y="1"/>
                    <a:pt x="4667" y="11"/>
                    <a:pt x="4585" y="33"/>
                  </a:cubicBezTo>
                  <a:cubicBezTo>
                    <a:pt x="5120" y="151"/>
                    <a:pt x="5521" y="629"/>
                    <a:pt x="5521" y="1199"/>
                  </a:cubicBezTo>
                  <a:lnTo>
                    <a:pt x="5521" y="13412"/>
                  </a:lnTo>
                  <a:cubicBezTo>
                    <a:pt x="5521" y="16464"/>
                    <a:pt x="3048" y="18934"/>
                    <a:pt x="0" y="18934"/>
                  </a:cubicBezTo>
                  <a:lnTo>
                    <a:pt x="1436" y="18934"/>
                  </a:lnTo>
                  <a:cubicBezTo>
                    <a:pt x="4487" y="18934"/>
                    <a:pt x="6957" y="16464"/>
                    <a:pt x="6957" y="13412"/>
                  </a:cubicBezTo>
                  <a:lnTo>
                    <a:pt x="6957" y="1199"/>
                  </a:lnTo>
                  <a:cubicBezTo>
                    <a:pt x="6957" y="539"/>
                    <a:pt x="6422" y="1"/>
                    <a:pt x="5762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5537875" y="3839075"/>
              <a:ext cx="55025" cy="127475"/>
            </a:xfrm>
            <a:custGeom>
              <a:rect b="b" l="l" r="r" t="t"/>
              <a:pathLst>
                <a:path extrusionOk="0" h="5099" w="2201">
                  <a:moveTo>
                    <a:pt x="2201" y="1"/>
                  </a:moveTo>
                  <a:cubicBezTo>
                    <a:pt x="1350" y="1"/>
                    <a:pt x="603" y="557"/>
                    <a:pt x="359" y="1369"/>
                  </a:cubicBezTo>
                  <a:lnTo>
                    <a:pt x="0" y="2557"/>
                  </a:lnTo>
                  <a:lnTo>
                    <a:pt x="2201" y="5099"/>
                  </a:lnTo>
                  <a:lnTo>
                    <a:pt x="2201" y="1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5507425" y="3660950"/>
              <a:ext cx="530100" cy="758025"/>
            </a:xfrm>
            <a:custGeom>
              <a:rect b="b" l="l" r="r" t="t"/>
              <a:pathLst>
                <a:path extrusionOk="0" h="30321" w="21204">
                  <a:moveTo>
                    <a:pt x="11011" y="836"/>
                  </a:moveTo>
                  <a:cubicBezTo>
                    <a:pt x="11629" y="836"/>
                    <a:pt x="12131" y="1339"/>
                    <a:pt x="12131" y="1956"/>
                  </a:cubicBezTo>
                  <a:lnTo>
                    <a:pt x="12131" y="6591"/>
                  </a:lnTo>
                  <a:cubicBezTo>
                    <a:pt x="12131" y="6821"/>
                    <a:pt x="12318" y="7008"/>
                    <a:pt x="12552" y="7008"/>
                  </a:cubicBezTo>
                  <a:lnTo>
                    <a:pt x="12846" y="7008"/>
                  </a:lnTo>
                  <a:cubicBezTo>
                    <a:pt x="13076" y="7008"/>
                    <a:pt x="13263" y="6821"/>
                    <a:pt x="13263" y="6591"/>
                  </a:cubicBezTo>
                  <a:lnTo>
                    <a:pt x="13263" y="2757"/>
                  </a:lnTo>
                  <a:cubicBezTo>
                    <a:pt x="13263" y="2140"/>
                    <a:pt x="13765" y="1637"/>
                    <a:pt x="14383" y="1637"/>
                  </a:cubicBezTo>
                  <a:lnTo>
                    <a:pt x="15725" y="1637"/>
                  </a:lnTo>
                  <a:cubicBezTo>
                    <a:pt x="16343" y="1637"/>
                    <a:pt x="16845" y="2140"/>
                    <a:pt x="16845" y="2757"/>
                  </a:cubicBezTo>
                  <a:lnTo>
                    <a:pt x="16845" y="6591"/>
                  </a:lnTo>
                  <a:cubicBezTo>
                    <a:pt x="16845" y="6821"/>
                    <a:pt x="17032" y="7008"/>
                    <a:pt x="17266" y="7008"/>
                  </a:cubicBezTo>
                  <a:lnTo>
                    <a:pt x="17473" y="7008"/>
                  </a:lnTo>
                  <a:cubicBezTo>
                    <a:pt x="17707" y="7008"/>
                    <a:pt x="17894" y="6821"/>
                    <a:pt x="17894" y="6591"/>
                  </a:cubicBezTo>
                  <a:lnTo>
                    <a:pt x="17894" y="3611"/>
                  </a:lnTo>
                  <a:cubicBezTo>
                    <a:pt x="17894" y="3180"/>
                    <a:pt x="18242" y="2832"/>
                    <a:pt x="18673" y="2832"/>
                  </a:cubicBezTo>
                  <a:lnTo>
                    <a:pt x="19588" y="2832"/>
                  </a:lnTo>
                  <a:cubicBezTo>
                    <a:pt x="20018" y="2832"/>
                    <a:pt x="20367" y="3180"/>
                    <a:pt x="20367" y="3611"/>
                  </a:cubicBezTo>
                  <a:lnTo>
                    <a:pt x="20367" y="15824"/>
                  </a:lnTo>
                  <a:cubicBezTo>
                    <a:pt x="20367" y="17695"/>
                    <a:pt x="19347" y="19411"/>
                    <a:pt x="17703" y="20308"/>
                  </a:cubicBezTo>
                  <a:cubicBezTo>
                    <a:pt x="17571" y="20381"/>
                    <a:pt x="17488" y="20524"/>
                    <a:pt x="17488" y="20674"/>
                  </a:cubicBezTo>
                  <a:lnTo>
                    <a:pt x="17488" y="22987"/>
                  </a:lnTo>
                  <a:lnTo>
                    <a:pt x="6718" y="22987"/>
                  </a:lnTo>
                  <a:lnTo>
                    <a:pt x="6718" y="20674"/>
                  </a:lnTo>
                  <a:cubicBezTo>
                    <a:pt x="6718" y="20524"/>
                    <a:pt x="6632" y="20381"/>
                    <a:pt x="6499" y="20308"/>
                  </a:cubicBezTo>
                  <a:cubicBezTo>
                    <a:pt x="5899" y="19982"/>
                    <a:pt x="5379" y="19544"/>
                    <a:pt x="4952" y="19005"/>
                  </a:cubicBezTo>
                  <a:cubicBezTo>
                    <a:pt x="4948" y="19005"/>
                    <a:pt x="4945" y="18999"/>
                    <a:pt x="4940" y="18994"/>
                  </a:cubicBezTo>
                  <a:cubicBezTo>
                    <a:pt x="4937" y="18987"/>
                    <a:pt x="4930" y="18984"/>
                    <a:pt x="4927" y="18977"/>
                  </a:cubicBezTo>
                  <a:cubicBezTo>
                    <a:pt x="4833" y="18855"/>
                    <a:pt x="4740" y="18729"/>
                    <a:pt x="4657" y="18600"/>
                  </a:cubicBezTo>
                  <a:cubicBezTo>
                    <a:pt x="4653" y="18593"/>
                    <a:pt x="4650" y="18589"/>
                    <a:pt x="4647" y="18582"/>
                  </a:cubicBezTo>
                  <a:lnTo>
                    <a:pt x="1954" y="14827"/>
                  </a:lnTo>
                  <a:cubicBezTo>
                    <a:pt x="1132" y="13713"/>
                    <a:pt x="877" y="12260"/>
                    <a:pt x="1275" y="10935"/>
                  </a:cubicBezTo>
                  <a:lnTo>
                    <a:pt x="1976" y="8616"/>
                  </a:lnTo>
                  <a:cubicBezTo>
                    <a:pt x="2130" y="8113"/>
                    <a:pt x="2518" y="7740"/>
                    <a:pt x="2998" y="7604"/>
                  </a:cubicBezTo>
                  <a:lnTo>
                    <a:pt x="2998" y="12224"/>
                  </a:lnTo>
                  <a:cubicBezTo>
                    <a:pt x="2998" y="12457"/>
                    <a:pt x="3185" y="12644"/>
                    <a:pt x="3419" y="12644"/>
                  </a:cubicBezTo>
                  <a:cubicBezTo>
                    <a:pt x="3648" y="12644"/>
                    <a:pt x="3835" y="12457"/>
                    <a:pt x="3835" y="12224"/>
                  </a:cubicBezTo>
                  <a:lnTo>
                    <a:pt x="3835" y="2434"/>
                  </a:lnTo>
                  <a:cubicBezTo>
                    <a:pt x="3835" y="1816"/>
                    <a:pt x="4337" y="1314"/>
                    <a:pt x="4955" y="1314"/>
                  </a:cubicBezTo>
                  <a:lnTo>
                    <a:pt x="6297" y="1314"/>
                  </a:lnTo>
                  <a:cubicBezTo>
                    <a:pt x="6915" y="1314"/>
                    <a:pt x="7417" y="1816"/>
                    <a:pt x="7417" y="2434"/>
                  </a:cubicBezTo>
                  <a:lnTo>
                    <a:pt x="7417" y="6591"/>
                  </a:lnTo>
                  <a:cubicBezTo>
                    <a:pt x="7417" y="6821"/>
                    <a:pt x="7604" y="7008"/>
                    <a:pt x="7838" y="7008"/>
                  </a:cubicBezTo>
                  <a:lnTo>
                    <a:pt x="8133" y="7008"/>
                  </a:lnTo>
                  <a:cubicBezTo>
                    <a:pt x="8362" y="7008"/>
                    <a:pt x="8549" y="6821"/>
                    <a:pt x="8549" y="6591"/>
                  </a:cubicBezTo>
                  <a:lnTo>
                    <a:pt x="8549" y="1956"/>
                  </a:lnTo>
                  <a:cubicBezTo>
                    <a:pt x="8549" y="1339"/>
                    <a:pt x="9051" y="836"/>
                    <a:pt x="9669" y="836"/>
                  </a:cubicBezTo>
                  <a:close/>
                  <a:moveTo>
                    <a:pt x="18669" y="23824"/>
                  </a:moveTo>
                  <a:lnTo>
                    <a:pt x="18669" y="29484"/>
                  </a:lnTo>
                  <a:lnTo>
                    <a:pt x="5533" y="29484"/>
                  </a:lnTo>
                  <a:lnTo>
                    <a:pt x="5533" y="23824"/>
                  </a:lnTo>
                  <a:close/>
                  <a:moveTo>
                    <a:pt x="9669" y="0"/>
                  </a:moveTo>
                  <a:cubicBezTo>
                    <a:pt x="8843" y="0"/>
                    <a:pt x="8136" y="517"/>
                    <a:pt x="7848" y="1242"/>
                  </a:cubicBezTo>
                  <a:cubicBezTo>
                    <a:pt x="7490" y="779"/>
                    <a:pt x="6930" y="478"/>
                    <a:pt x="6297" y="478"/>
                  </a:cubicBezTo>
                  <a:lnTo>
                    <a:pt x="4955" y="478"/>
                  </a:lnTo>
                  <a:cubicBezTo>
                    <a:pt x="3878" y="478"/>
                    <a:pt x="2998" y="1357"/>
                    <a:pt x="2998" y="2434"/>
                  </a:cubicBezTo>
                  <a:lnTo>
                    <a:pt x="2998" y="6746"/>
                  </a:lnTo>
                  <a:cubicBezTo>
                    <a:pt x="2140" y="6896"/>
                    <a:pt x="1437" y="7513"/>
                    <a:pt x="1175" y="8372"/>
                  </a:cubicBezTo>
                  <a:lnTo>
                    <a:pt x="475" y="10694"/>
                  </a:lnTo>
                  <a:cubicBezTo>
                    <a:pt x="1" y="12270"/>
                    <a:pt x="302" y="14001"/>
                    <a:pt x="1279" y="15319"/>
                  </a:cubicBezTo>
                  <a:lnTo>
                    <a:pt x="3961" y="19063"/>
                  </a:lnTo>
                  <a:cubicBezTo>
                    <a:pt x="4054" y="19206"/>
                    <a:pt x="4158" y="19350"/>
                    <a:pt x="4266" y="19486"/>
                  </a:cubicBezTo>
                  <a:lnTo>
                    <a:pt x="4277" y="19504"/>
                  </a:lnTo>
                  <a:cubicBezTo>
                    <a:pt x="4287" y="19519"/>
                    <a:pt x="4299" y="19533"/>
                    <a:pt x="4312" y="19547"/>
                  </a:cubicBezTo>
                  <a:cubicBezTo>
                    <a:pt x="4754" y="20097"/>
                    <a:pt x="5282" y="20556"/>
                    <a:pt x="5881" y="20919"/>
                  </a:cubicBezTo>
                  <a:lnTo>
                    <a:pt x="5881" y="22987"/>
                  </a:lnTo>
                  <a:lnTo>
                    <a:pt x="5117" y="22987"/>
                  </a:lnTo>
                  <a:cubicBezTo>
                    <a:pt x="4887" y="22987"/>
                    <a:pt x="4697" y="23173"/>
                    <a:pt x="4697" y="23403"/>
                  </a:cubicBezTo>
                  <a:lnTo>
                    <a:pt x="4697" y="29901"/>
                  </a:lnTo>
                  <a:cubicBezTo>
                    <a:pt x="4697" y="30135"/>
                    <a:pt x="4887" y="30321"/>
                    <a:pt x="5117" y="30321"/>
                  </a:cubicBezTo>
                  <a:lnTo>
                    <a:pt x="19085" y="30321"/>
                  </a:lnTo>
                  <a:cubicBezTo>
                    <a:pt x="19319" y="30321"/>
                    <a:pt x="19506" y="30135"/>
                    <a:pt x="19506" y="29901"/>
                  </a:cubicBezTo>
                  <a:lnTo>
                    <a:pt x="19506" y="23403"/>
                  </a:lnTo>
                  <a:cubicBezTo>
                    <a:pt x="19506" y="23173"/>
                    <a:pt x="19319" y="22987"/>
                    <a:pt x="19085" y="22987"/>
                  </a:cubicBezTo>
                  <a:lnTo>
                    <a:pt x="18324" y="22987"/>
                  </a:lnTo>
                  <a:lnTo>
                    <a:pt x="18324" y="20919"/>
                  </a:lnTo>
                  <a:cubicBezTo>
                    <a:pt x="20105" y="19845"/>
                    <a:pt x="21203" y="17917"/>
                    <a:pt x="21203" y="15824"/>
                  </a:cubicBezTo>
                  <a:lnTo>
                    <a:pt x="21203" y="3611"/>
                  </a:lnTo>
                  <a:cubicBezTo>
                    <a:pt x="21203" y="2721"/>
                    <a:pt x="20478" y="1996"/>
                    <a:pt x="19588" y="1996"/>
                  </a:cubicBezTo>
                  <a:lnTo>
                    <a:pt x="18673" y="1996"/>
                  </a:lnTo>
                  <a:cubicBezTo>
                    <a:pt x="18281" y="1996"/>
                    <a:pt x="17922" y="2136"/>
                    <a:pt x="17642" y="2365"/>
                  </a:cubicBezTo>
                  <a:cubicBezTo>
                    <a:pt x="17463" y="1472"/>
                    <a:pt x="16673" y="801"/>
                    <a:pt x="15725" y="801"/>
                  </a:cubicBezTo>
                  <a:lnTo>
                    <a:pt x="14383" y="801"/>
                  </a:lnTo>
                  <a:cubicBezTo>
                    <a:pt x="13793" y="801"/>
                    <a:pt x="13266" y="1059"/>
                    <a:pt x="12907" y="1472"/>
                  </a:cubicBezTo>
                  <a:cubicBezTo>
                    <a:pt x="12691" y="628"/>
                    <a:pt x="11924" y="0"/>
                    <a:pt x="11011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34"/>
          <p:cNvGrpSpPr/>
          <p:nvPr/>
        </p:nvGrpSpPr>
        <p:grpSpPr>
          <a:xfrm>
            <a:off x="6501125" y="1554050"/>
            <a:ext cx="620225" cy="964575"/>
            <a:chOff x="6501125" y="1554050"/>
            <a:chExt cx="620225" cy="964575"/>
          </a:xfrm>
        </p:grpSpPr>
        <p:sp>
          <p:nvSpPr>
            <p:cNvPr id="770" name="Google Shape;770;p34"/>
            <p:cNvSpPr/>
            <p:nvPr/>
          </p:nvSpPr>
          <p:spPr>
            <a:xfrm>
              <a:off x="6748675" y="2269350"/>
              <a:ext cx="290200" cy="76400"/>
            </a:xfrm>
            <a:custGeom>
              <a:rect b="b" l="l" r="r" t="t"/>
              <a:pathLst>
                <a:path extrusionOk="0" h="3056" w="11608">
                  <a:moveTo>
                    <a:pt x="0" y="0"/>
                  </a:moveTo>
                  <a:lnTo>
                    <a:pt x="0" y="3056"/>
                  </a:lnTo>
                  <a:lnTo>
                    <a:pt x="11607" y="3056"/>
                  </a:lnTo>
                  <a:lnTo>
                    <a:pt x="11607" y="0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6512550" y="1564550"/>
              <a:ext cx="598300" cy="729800"/>
            </a:xfrm>
            <a:custGeom>
              <a:rect b="b" l="l" r="r" t="t"/>
              <a:pathLst>
                <a:path extrusionOk="0" h="29192" w="23932">
                  <a:moveTo>
                    <a:pt x="12950" y="1"/>
                  </a:moveTo>
                  <a:cubicBezTo>
                    <a:pt x="12027" y="1"/>
                    <a:pt x="11280" y="747"/>
                    <a:pt x="11280" y="1670"/>
                  </a:cubicBezTo>
                  <a:lnTo>
                    <a:pt x="11280" y="14433"/>
                  </a:lnTo>
                  <a:lnTo>
                    <a:pt x="10986" y="14433"/>
                  </a:lnTo>
                  <a:lnTo>
                    <a:pt x="10986" y="3116"/>
                  </a:lnTo>
                  <a:cubicBezTo>
                    <a:pt x="10986" y="2194"/>
                    <a:pt x="10239" y="1448"/>
                    <a:pt x="9316" y="1448"/>
                  </a:cubicBezTo>
                  <a:lnTo>
                    <a:pt x="8236" y="1448"/>
                  </a:lnTo>
                  <a:cubicBezTo>
                    <a:pt x="7313" y="1448"/>
                    <a:pt x="6566" y="2194"/>
                    <a:pt x="6566" y="3116"/>
                  </a:cubicBezTo>
                  <a:lnTo>
                    <a:pt x="6566" y="14433"/>
                  </a:lnTo>
                  <a:lnTo>
                    <a:pt x="6566" y="18194"/>
                  </a:lnTo>
                  <a:lnTo>
                    <a:pt x="5881" y="17513"/>
                  </a:lnTo>
                  <a:cubicBezTo>
                    <a:pt x="5218" y="16849"/>
                    <a:pt x="4350" y="16517"/>
                    <a:pt x="3482" y="16517"/>
                  </a:cubicBezTo>
                  <a:cubicBezTo>
                    <a:pt x="2614" y="16517"/>
                    <a:pt x="1747" y="16849"/>
                    <a:pt x="1085" y="17513"/>
                  </a:cubicBezTo>
                  <a:lnTo>
                    <a:pt x="499" y="18095"/>
                  </a:lnTo>
                  <a:cubicBezTo>
                    <a:pt x="1" y="18593"/>
                    <a:pt x="1" y="19401"/>
                    <a:pt x="499" y="19896"/>
                  </a:cubicBezTo>
                  <a:lnTo>
                    <a:pt x="8347" y="27748"/>
                  </a:lnTo>
                  <a:cubicBezTo>
                    <a:pt x="8720" y="28118"/>
                    <a:pt x="9147" y="28401"/>
                    <a:pt x="9603" y="28598"/>
                  </a:cubicBezTo>
                  <a:cubicBezTo>
                    <a:pt x="10350" y="28976"/>
                    <a:pt x="11194" y="29191"/>
                    <a:pt x="12088" y="29191"/>
                  </a:cubicBezTo>
                  <a:lnTo>
                    <a:pt x="18410" y="29191"/>
                  </a:lnTo>
                  <a:cubicBezTo>
                    <a:pt x="21461" y="29191"/>
                    <a:pt x="23932" y="26717"/>
                    <a:pt x="23932" y="23669"/>
                  </a:cubicBezTo>
                  <a:lnTo>
                    <a:pt x="23932" y="14433"/>
                  </a:lnTo>
                  <a:lnTo>
                    <a:pt x="23932" y="7156"/>
                  </a:lnTo>
                  <a:cubicBezTo>
                    <a:pt x="23932" y="6495"/>
                    <a:pt x="23396" y="5960"/>
                    <a:pt x="22736" y="5960"/>
                  </a:cubicBezTo>
                  <a:lnTo>
                    <a:pt x="21821" y="5960"/>
                  </a:lnTo>
                  <a:cubicBezTo>
                    <a:pt x="21160" y="5960"/>
                    <a:pt x="20621" y="6495"/>
                    <a:pt x="20621" y="7156"/>
                  </a:cubicBezTo>
                  <a:lnTo>
                    <a:pt x="20621" y="14433"/>
                  </a:lnTo>
                  <a:lnTo>
                    <a:pt x="20413" y="14433"/>
                  </a:lnTo>
                  <a:lnTo>
                    <a:pt x="20413" y="3795"/>
                  </a:lnTo>
                  <a:cubicBezTo>
                    <a:pt x="20413" y="2873"/>
                    <a:pt x="19667" y="2126"/>
                    <a:pt x="18744" y="2126"/>
                  </a:cubicBezTo>
                  <a:lnTo>
                    <a:pt x="17663" y="2126"/>
                  </a:lnTo>
                  <a:cubicBezTo>
                    <a:pt x="16741" y="2126"/>
                    <a:pt x="15994" y="2873"/>
                    <a:pt x="15994" y="3795"/>
                  </a:cubicBezTo>
                  <a:lnTo>
                    <a:pt x="15994" y="14433"/>
                  </a:lnTo>
                  <a:lnTo>
                    <a:pt x="15699" y="14433"/>
                  </a:lnTo>
                  <a:lnTo>
                    <a:pt x="15699" y="1670"/>
                  </a:lnTo>
                  <a:cubicBezTo>
                    <a:pt x="15699" y="747"/>
                    <a:pt x="14953" y="1"/>
                    <a:pt x="14030" y="1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6719150" y="2345725"/>
              <a:ext cx="349250" cy="162475"/>
            </a:xfrm>
            <a:custGeom>
              <a:rect b="b" l="l" r="r" t="t"/>
              <a:pathLst>
                <a:path extrusionOk="0" h="6499" w="13970">
                  <a:moveTo>
                    <a:pt x="0" y="1"/>
                  </a:moveTo>
                  <a:lnTo>
                    <a:pt x="0" y="6499"/>
                  </a:lnTo>
                  <a:lnTo>
                    <a:pt x="13969" y="6499"/>
                  </a:lnTo>
                  <a:lnTo>
                    <a:pt x="139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7009300" y="2345725"/>
              <a:ext cx="59100" cy="162475"/>
            </a:xfrm>
            <a:custGeom>
              <a:rect b="b" l="l" r="r" t="t"/>
              <a:pathLst>
                <a:path extrusionOk="0" h="6499" w="2364">
                  <a:moveTo>
                    <a:pt x="1" y="1"/>
                  </a:moveTo>
                  <a:lnTo>
                    <a:pt x="1" y="6499"/>
                  </a:lnTo>
                  <a:lnTo>
                    <a:pt x="2363" y="6499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6559125" y="1977500"/>
              <a:ext cx="117575" cy="102325"/>
            </a:xfrm>
            <a:custGeom>
              <a:rect b="b" l="l" r="r" t="t"/>
              <a:pathLst>
                <a:path extrusionOk="0" h="4093" w="4703">
                  <a:moveTo>
                    <a:pt x="1618" y="1"/>
                  </a:moveTo>
                  <a:cubicBezTo>
                    <a:pt x="1061" y="1"/>
                    <a:pt x="504" y="137"/>
                    <a:pt x="0" y="409"/>
                  </a:cubicBezTo>
                  <a:cubicBezTo>
                    <a:pt x="729" y="500"/>
                    <a:pt x="1429" y="818"/>
                    <a:pt x="1986" y="1375"/>
                  </a:cubicBezTo>
                  <a:lnTo>
                    <a:pt x="4703" y="4092"/>
                  </a:lnTo>
                  <a:lnTo>
                    <a:pt x="4703" y="1676"/>
                  </a:lnTo>
                  <a:lnTo>
                    <a:pt x="4018" y="995"/>
                  </a:lnTo>
                  <a:cubicBezTo>
                    <a:pt x="3355" y="332"/>
                    <a:pt x="2487" y="1"/>
                    <a:pt x="1618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6936900" y="1713525"/>
              <a:ext cx="173950" cy="580825"/>
            </a:xfrm>
            <a:custGeom>
              <a:rect b="b" l="l" r="r" t="t"/>
              <a:pathLst>
                <a:path extrusionOk="0" h="23233" w="6958">
                  <a:moveTo>
                    <a:pt x="4847" y="1"/>
                  </a:moveTo>
                  <a:cubicBezTo>
                    <a:pt x="4756" y="1"/>
                    <a:pt x="4667" y="12"/>
                    <a:pt x="4584" y="30"/>
                  </a:cubicBezTo>
                  <a:cubicBezTo>
                    <a:pt x="5119" y="148"/>
                    <a:pt x="5521" y="625"/>
                    <a:pt x="5521" y="1197"/>
                  </a:cubicBezTo>
                  <a:lnTo>
                    <a:pt x="5521" y="8474"/>
                  </a:lnTo>
                  <a:lnTo>
                    <a:pt x="5521" y="17710"/>
                  </a:lnTo>
                  <a:cubicBezTo>
                    <a:pt x="5521" y="20758"/>
                    <a:pt x="3048" y="23232"/>
                    <a:pt x="0" y="23232"/>
                  </a:cubicBezTo>
                  <a:lnTo>
                    <a:pt x="1436" y="23232"/>
                  </a:lnTo>
                  <a:cubicBezTo>
                    <a:pt x="4487" y="23232"/>
                    <a:pt x="6958" y="20758"/>
                    <a:pt x="6958" y="17710"/>
                  </a:cubicBezTo>
                  <a:lnTo>
                    <a:pt x="6958" y="8474"/>
                  </a:lnTo>
                  <a:lnTo>
                    <a:pt x="6958" y="1197"/>
                  </a:lnTo>
                  <a:cubicBezTo>
                    <a:pt x="6958" y="536"/>
                    <a:pt x="6422" y="1"/>
                    <a:pt x="5762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6501125" y="1554050"/>
              <a:ext cx="620225" cy="964575"/>
            </a:xfrm>
            <a:custGeom>
              <a:rect b="b" l="l" r="r" t="t"/>
              <a:pathLst>
                <a:path extrusionOk="0" h="38583" w="24809">
                  <a:moveTo>
                    <a:pt x="14487" y="837"/>
                  </a:moveTo>
                  <a:cubicBezTo>
                    <a:pt x="15176" y="837"/>
                    <a:pt x="15736" y="1397"/>
                    <a:pt x="15736" y="2090"/>
                  </a:cubicBezTo>
                  <a:lnTo>
                    <a:pt x="15736" y="14853"/>
                  </a:lnTo>
                  <a:cubicBezTo>
                    <a:pt x="15736" y="15082"/>
                    <a:pt x="15923" y="15272"/>
                    <a:pt x="16156" y="15272"/>
                  </a:cubicBezTo>
                  <a:lnTo>
                    <a:pt x="16451" y="15272"/>
                  </a:lnTo>
                  <a:cubicBezTo>
                    <a:pt x="16681" y="15272"/>
                    <a:pt x="16867" y="15082"/>
                    <a:pt x="16867" y="14853"/>
                  </a:cubicBezTo>
                  <a:lnTo>
                    <a:pt x="16867" y="4215"/>
                  </a:lnTo>
                  <a:cubicBezTo>
                    <a:pt x="16867" y="3526"/>
                    <a:pt x="17427" y="2966"/>
                    <a:pt x="18120" y="2966"/>
                  </a:cubicBezTo>
                  <a:lnTo>
                    <a:pt x="19201" y="2966"/>
                  </a:lnTo>
                  <a:cubicBezTo>
                    <a:pt x="19890" y="2966"/>
                    <a:pt x="20450" y="3526"/>
                    <a:pt x="20450" y="4215"/>
                  </a:cubicBezTo>
                  <a:lnTo>
                    <a:pt x="20450" y="14853"/>
                  </a:lnTo>
                  <a:cubicBezTo>
                    <a:pt x="20450" y="15082"/>
                    <a:pt x="20636" y="15272"/>
                    <a:pt x="20870" y="15272"/>
                  </a:cubicBezTo>
                  <a:lnTo>
                    <a:pt x="21078" y="15272"/>
                  </a:lnTo>
                  <a:cubicBezTo>
                    <a:pt x="21312" y="15272"/>
                    <a:pt x="21498" y="15082"/>
                    <a:pt x="21498" y="14853"/>
                  </a:cubicBezTo>
                  <a:lnTo>
                    <a:pt x="21498" y="7576"/>
                  </a:lnTo>
                  <a:cubicBezTo>
                    <a:pt x="21498" y="7145"/>
                    <a:pt x="21847" y="6797"/>
                    <a:pt x="22278" y="6797"/>
                  </a:cubicBezTo>
                  <a:lnTo>
                    <a:pt x="23193" y="6797"/>
                  </a:lnTo>
                  <a:cubicBezTo>
                    <a:pt x="23620" y="6797"/>
                    <a:pt x="23971" y="7145"/>
                    <a:pt x="23971" y="7576"/>
                  </a:cubicBezTo>
                  <a:lnTo>
                    <a:pt x="23971" y="24089"/>
                  </a:lnTo>
                  <a:cubicBezTo>
                    <a:pt x="23971" y="25956"/>
                    <a:pt x="22952" y="27676"/>
                    <a:pt x="21308" y="28569"/>
                  </a:cubicBezTo>
                  <a:cubicBezTo>
                    <a:pt x="21175" y="28645"/>
                    <a:pt x="21093" y="28785"/>
                    <a:pt x="21093" y="28940"/>
                  </a:cubicBezTo>
                  <a:lnTo>
                    <a:pt x="21093" y="31248"/>
                  </a:lnTo>
                  <a:lnTo>
                    <a:pt x="10323" y="31248"/>
                  </a:lnTo>
                  <a:lnTo>
                    <a:pt x="10323" y="28947"/>
                  </a:lnTo>
                  <a:cubicBezTo>
                    <a:pt x="10323" y="28785"/>
                    <a:pt x="10229" y="28642"/>
                    <a:pt x="10086" y="28569"/>
                  </a:cubicBezTo>
                  <a:cubicBezTo>
                    <a:pt x="9720" y="28394"/>
                    <a:pt x="9389" y="28157"/>
                    <a:pt x="9102" y="27870"/>
                  </a:cubicBezTo>
                  <a:lnTo>
                    <a:pt x="1250" y="20022"/>
                  </a:lnTo>
                  <a:cubicBezTo>
                    <a:pt x="917" y="19688"/>
                    <a:pt x="917" y="19146"/>
                    <a:pt x="1250" y="18812"/>
                  </a:cubicBezTo>
                  <a:lnTo>
                    <a:pt x="1836" y="18227"/>
                  </a:lnTo>
                  <a:cubicBezTo>
                    <a:pt x="2400" y="17663"/>
                    <a:pt x="3146" y="17355"/>
                    <a:pt x="3939" y="17355"/>
                  </a:cubicBezTo>
                  <a:cubicBezTo>
                    <a:pt x="4733" y="17355"/>
                    <a:pt x="5483" y="17663"/>
                    <a:pt x="6043" y="18227"/>
                  </a:cubicBezTo>
                  <a:lnTo>
                    <a:pt x="6603" y="18787"/>
                  </a:lnTo>
                  <a:lnTo>
                    <a:pt x="6603" y="21393"/>
                  </a:lnTo>
                  <a:cubicBezTo>
                    <a:pt x="6603" y="21627"/>
                    <a:pt x="6790" y="21814"/>
                    <a:pt x="7023" y="21814"/>
                  </a:cubicBezTo>
                  <a:cubicBezTo>
                    <a:pt x="7253" y="21814"/>
                    <a:pt x="7440" y="21627"/>
                    <a:pt x="7440" y="21393"/>
                  </a:cubicBezTo>
                  <a:lnTo>
                    <a:pt x="7440" y="18614"/>
                  </a:lnTo>
                  <a:lnTo>
                    <a:pt x="7440" y="3536"/>
                  </a:lnTo>
                  <a:cubicBezTo>
                    <a:pt x="7440" y="2847"/>
                    <a:pt x="8003" y="2287"/>
                    <a:pt x="8693" y="2287"/>
                  </a:cubicBezTo>
                  <a:lnTo>
                    <a:pt x="9773" y="2287"/>
                  </a:lnTo>
                  <a:cubicBezTo>
                    <a:pt x="10462" y="2287"/>
                    <a:pt x="11023" y="2847"/>
                    <a:pt x="11023" y="3536"/>
                  </a:cubicBezTo>
                  <a:lnTo>
                    <a:pt x="11023" y="14853"/>
                  </a:lnTo>
                  <a:cubicBezTo>
                    <a:pt x="11023" y="15082"/>
                    <a:pt x="11210" y="15272"/>
                    <a:pt x="11443" y="15272"/>
                  </a:cubicBezTo>
                  <a:lnTo>
                    <a:pt x="11737" y="15272"/>
                  </a:lnTo>
                  <a:cubicBezTo>
                    <a:pt x="11967" y="15272"/>
                    <a:pt x="12154" y="15082"/>
                    <a:pt x="12154" y="14853"/>
                  </a:cubicBezTo>
                  <a:lnTo>
                    <a:pt x="12154" y="2090"/>
                  </a:lnTo>
                  <a:cubicBezTo>
                    <a:pt x="12154" y="1397"/>
                    <a:pt x="12717" y="837"/>
                    <a:pt x="13407" y="837"/>
                  </a:cubicBezTo>
                  <a:close/>
                  <a:moveTo>
                    <a:pt x="22273" y="32085"/>
                  </a:moveTo>
                  <a:lnTo>
                    <a:pt x="22273" y="37745"/>
                  </a:lnTo>
                  <a:lnTo>
                    <a:pt x="9138" y="37745"/>
                  </a:lnTo>
                  <a:lnTo>
                    <a:pt x="9138" y="32085"/>
                  </a:lnTo>
                  <a:close/>
                  <a:moveTo>
                    <a:pt x="13407" y="0"/>
                  </a:moveTo>
                  <a:cubicBezTo>
                    <a:pt x="12254" y="0"/>
                    <a:pt x="11317" y="938"/>
                    <a:pt x="11317" y="2090"/>
                  </a:cubicBezTo>
                  <a:lnTo>
                    <a:pt x="11317" y="2136"/>
                  </a:lnTo>
                  <a:cubicBezTo>
                    <a:pt x="10936" y="1713"/>
                    <a:pt x="10383" y="1451"/>
                    <a:pt x="9773" y="1451"/>
                  </a:cubicBezTo>
                  <a:lnTo>
                    <a:pt x="8693" y="1451"/>
                  </a:lnTo>
                  <a:cubicBezTo>
                    <a:pt x="7540" y="1451"/>
                    <a:pt x="6603" y="2384"/>
                    <a:pt x="6603" y="3536"/>
                  </a:cubicBezTo>
                  <a:lnTo>
                    <a:pt x="6603" y="17606"/>
                  </a:lnTo>
                  <a:cubicBezTo>
                    <a:pt x="5889" y="16906"/>
                    <a:pt x="4945" y="16518"/>
                    <a:pt x="3939" y="16518"/>
                  </a:cubicBezTo>
                  <a:cubicBezTo>
                    <a:pt x="2920" y="16518"/>
                    <a:pt x="1965" y="16916"/>
                    <a:pt x="1243" y="17635"/>
                  </a:cubicBezTo>
                  <a:lnTo>
                    <a:pt x="662" y="18220"/>
                  </a:lnTo>
                  <a:cubicBezTo>
                    <a:pt x="1" y="18881"/>
                    <a:pt x="1" y="19953"/>
                    <a:pt x="662" y="20614"/>
                  </a:cubicBezTo>
                  <a:lnTo>
                    <a:pt x="8509" y="28462"/>
                  </a:lnTo>
                  <a:cubicBezTo>
                    <a:pt x="8800" y="28753"/>
                    <a:pt x="9127" y="29000"/>
                    <a:pt x="9486" y="29202"/>
                  </a:cubicBezTo>
                  <a:lnTo>
                    <a:pt x="9486" y="31248"/>
                  </a:lnTo>
                  <a:lnTo>
                    <a:pt x="8721" y="31248"/>
                  </a:lnTo>
                  <a:cubicBezTo>
                    <a:pt x="8492" y="31248"/>
                    <a:pt x="8302" y="31434"/>
                    <a:pt x="8302" y="31668"/>
                  </a:cubicBezTo>
                  <a:lnTo>
                    <a:pt x="8302" y="38166"/>
                  </a:lnTo>
                  <a:cubicBezTo>
                    <a:pt x="8302" y="38396"/>
                    <a:pt x="8492" y="38582"/>
                    <a:pt x="8721" y="38582"/>
                  </a:cubicBezTo>
                  <a:lnTo>
                    <a:pt x="22690" y="38582"/>
                  </a:lnTo>
                  <a:cubicBezTo>
                    <a:pt x="22924" y="38582"/>
                    <a:pt x="23110" y="38396"/>
                    <a:pt x="23110" y="38166"/>
                  </a:cubicBezTo>
                  <a:lnTo>
                    <a:pt x="23110" y="31668"/>
                  </a:lnTo>
                  <a:cubicBezTo>
                    <a:pt x="23110" y="31434"/>
                    <a:pt x="22924" y="31248"/>
                    <a:pt x="22690" y="31248"/>
                  </a:cubicBezTo>
                  <a:lnTo>
                    <a:pt x="21929" y="31248"/>
                  </a:lnTo>
                  <a:lnTo>
                    <a:pt x="21929" y="29180"/>
                  </a:lnTo>
                  <a:cubicBezTo>
                    <a:pt x="23710" y="28107"/>
                    <a:pt x="24808" y="26178"/>
                    <a:pt x="24808" y="24089"/>
                  </a:cubicBezTo>
                  <a:lnTo>
                    <a:pt x="24808" y="7576"/>
                  </a:lnTo>
                  <a:cubicBezTo>
                    <a:pt x="24808" y="6685"/>
                    <a:pt x="24083" y="5960"/>
                    <a:pt x="23193" y="5960"/>
                  </a:cubicBezTo>
                  <a:lnTo>
                    <a:pt x="22278" y="5960"/>
                  </a:lnTo>
                  <a:cubicBezTo>
                    <a:pt x="21904" y="5960"/>
                    <a:pt x="21559" y="6086"/>
                    <a:pt x="21287" y="6297"/>
                  </a:cubicBezTo>
                  <a:lnTo>
                    <a:pt x="21287" y="4215"/>
                  </a:lnTo>
                  <a:cubicBezTo>
                    <a:pt x="21287" y="3066"/>
                    <a:pt x="20349" y="2129"/>
                    <a:pt x="19201" y="2129"/>
                  </a:cubicBezTo>
                  <a:lnTo>
                    <a:pt x="18120" y="2129"/>
                  </a:lnTo>
                  <a:cubicBezTo>
                    <a:pt x="17506" y="2129"/>
                    <a:pt x="16957" y="2395"/>
                    <a:pt x="16573" y="2815"/>
                  </a:cubicBezTo>
                  <a:lnTo>
                    <a:pt x="16573" y="2090"/>
                  </a:lnTo>
                  <a:cubicBezTo>
                    <a:pt x="16573" y="938"/>
                    <a:pt x="15636" y="0"/>
                    <a:pt x="14487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34"/>
          <p:cNvGrpSpPr/>
          <p:nvPr/>
        </p:nvGrpSpPr>
        <p:grpSpPr>
          <a:xfrm>
            <a:off x="6470100" y="3454425"/>
            <a:ext cx="620175" cy="964550"/>
            <a:chOff x="6470100" y="3454425"/>
            <a:chExt cx="620175" cy="964550"/>
          </a:xfrm>
        </p:grpSpPr>
        <p:sp>
          <p:nvSpPr>
            <p:cNvPr id="778" name="Google Shape;778;p34"/>
            <p:cNvSpPr/>
            <p:nvPr/>
          </p:nvSpPr>
          <p:spPr>
            <a:xfrm>
              <a:off x="6481500" y="3464825"/>
              <a:ext cx="598300" cy="729800"/>
            </a:xfrm>
            <a:custGeom>
              <a:rect b="b" l="l" r="r" t="t"/>
              <a:pathLst>
                <a:path extrusionOk="0" h="29192" w="23932">
                  <a:moveTo>
                    <a:pt x="12946" y="0"/>
                  </a:moveTo>
                  <a:cubicBezTo>
                    <a:pt x="12026" y="0"/>
                    <a:pt x="11280" y="747"/>
                    <a:pt x="11280" y="1670"/>
                  </a:cubicBezTo>
                  <a:lnTo>
                    <a:pt x="11280" y="14436"/>
                  </a:lnTo>
                  <a:lnTo>
                    <a:pt x="10986" y="14436"/>
                  </a:lnTo>
                  <a:lnTo>
                    <a:pt x="10986" y="3120"/>
                  </a:lnTo>
                  <a:cubicBezTo>
                    <a:pt x="10986" y="2197"/>
                    <a:pt x="10235" y="1451"/>
                    <a:pt x="9316" y="1451"/>
                  </a:cubicBezTo>
                  <a:lnTo>
                    <a:pt x="8235" y="1451"/>
                  </a:lnTo>
                  <a:cubicBezTo>
                    <a:pt x="7313" y="1451"/>
                    <a:pt x="6566" y="2197"/>
                    <a:pt x="6566" y="3120"/>
                  </a:cubicBezTo>
                  <a:lnTo>
                    <a:pt x="6566" y="14436"/>
                  </a:lnTo>
                  <a:lnTo>
                    <a:pt x="6566" y="18198"/>
                  </a:lnTo>
                  <a:lnTo>
                    <a:pt x="5881" y="17512"/>
                  </a:lnTo>
                  <a:cubicBezTo>
                    <a:pt x="5218" y="16850"/>
                    <a:pt x="4350" y="16519"/>
                    <a:pt x="3482" y="16519"/>
                  </a:cubicBezTo>
                  <a:cubicBezTo>
                    <a:pt x="2614" y="16519"/>
                    <a:pt x="1747" y="16850"/>
                    <a:pt x="1084" y="17512"/>
                  </a:cubicBezTo>
                  <a:lnTo>
                    <a:pt x="499" y="18098"/>
                  </a:lnTo>
                  <a:cubicBezTo>
                    <a:pt x="0" y="18597"/>
                    <a:pt x="0" y="19401"/>
                    <a:pt x="499" y="19900"/>
                  </a:cubicBezTo>
                  <a:lnTo>
                    <a:pt x="8346" y="27748"/>
                  </a:lnTo>
                  <a:cubicBezTo>
                    <a:pt x="8720" y="28121"/>
                    <a:pt x="9148" y="28405"/>
                    <a:pt x="9604" y="28602"/>
                  </a:cubicBezTo>
                  <a:cubicBezTo>
                    <a:pt x="10350" y="28979"/>
                    <a:pt x="11194" y="29191"/>
                    <a:pt x="12088" y="29191"/>
                  </a:cubicBezTo>
                  <a:lnTo>
                    <a:pt x="18410" y="29191"/>
                  </a:lnTo>
                  <a:cubicBezTo>
                    <a:pt x="21461" y="29191"/>
                    <a:pt x="23931" y="26721"/>
                    <a:pt x="23931" y="23669"/>
                  </a:cubicBezTo>
                  <a:lnTo>
                    <a:pt x="23931" y="14436"/>
                  </a:lnTo>
                  <a:lnTo>
                    <a:pt x="23931" y="11456"/>
                  </a:lnTo>
                  <a:cubicBezTo>
                    <a:pt x="23931" y="10796"/>
                    <a:pt x="23396" y="10258"/>
                    <a:pt x="22735" y="10258"/>
                  </a:cubicBezTo>
                  <a:lnTo>
                    <a:pt x="21820" y="10258"/>
                  </a:lnTo>
                  <a:cubicBezTo>
                    <a:pt x="21156" y="10258"/>
                    <a:pt x="20621" y="10796"/>
                    <a:pt x="20621" y="11456"/>
                  </a:cubicBezTo>
                  <a:lnTo>
                    <a:pt x="20621" y="14436"/>
                  </a:lnTo>
                  <a:lnTo>
                    <a:pt x="20413" y="14436"/>
                  </a:lnTo>
                  <a:lnTo>
                    <a:pt x="20413" y="9920"/>
                  </a:lnTo>
                  <a:cubicBezTo>
                    <a:pt x="20413" y="8997"/>
                    <a:pt x="19663" y="8250"/>
                    <a:pt x="18743" y="8250"/>
                  </a:cubicBezTo>
                  <a:lnTo>
                    <a:pt x="17660" y="8250"/>
                  </a:lnTo>
                  <a:cubicBezTo>
                    <a:pt x="16740" y="8250"/>
                    <a:pt x="15993" y="8997"/>
                    <a:pt x="15993" y="9920"/>
                  </a:cubicBezTo>
                  <a:lnTo>
                    <a:pt x="15993" y="14436"/>
                  </a:lnTo>
                  <a:lnTo>
                    <a:pt x="15699" y="14436"/>
                  </a:lnTo>
                  <a:lnTo>
                    <a:pt x="15699" y="1670"/>
                  </a:lnTo>
                  <a:cubicBezTo>
                    <a:pt x="15699" y="747"/>
                    <a:pt x="14949" y="0"/>
                    <a:pt x="14030" y="0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6717625" y="4169725"/>
              <a:ext cx="290175" cy="76325"/>
            </a:xfrm>
            <a:custGeom>
              <a:rect b="b" l="l" r="r" t="t"/>
              <a:pathLst>
                <a:path extrusionOk="0" h="3053" w="11607">
                  <a:moveTo>
                    <a:pt x="0" y="0"/>
                  </a:moveTo>
                  <a:lnTo>
                    <a:pt x="0" y="3052"/>
                  </a:lnTo>
                  <a:lnTo>
                    <a:pt x="11607" y="3052"/>
                  </a:lnTo>
                  <a:lnTo>
                    <a:pt x="11607" y="0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6688100" y="4246025"/>
              <a:ext cx="349225" cy="162475"/>
            </a:xfrm>
            <a:custGeom>
              <a:rect b="b" l="l" r="r" t="t"/>
              <a:pathLst>
                <a:path extrusionOk="0" h="6499" w="13969">
                  <a:moveTo>
                    <a:pt x="1" y="0"/>
                  </a:moveTo>
                  <a:lnTo>
                    <a:pt x="1" y="6498"/>
                  </a:lnTo>
                  <a:lnTo>
                    <a:pt x="13969" y="6498"/>
                  </a:lnTo>
                  <a:lnTo>
                    <a:pt x="13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6978250" y="4246025"/>
              <a:ext cx="59075" cy="162475"/>
            </a:xfrm>
            <a:custGeom>
              <a:rect b="b" l="l" r="r" t="t"/>
              <a:pathLst>
                <a:path extrusionOk="0" h="6499" w="2363">
                  <a:moveTo>
                    <a:pt x="0" y="0"/>
                  </a:moveTo>
                  <a:lnTo>
                    <a:pt x="0" y="6498"/>
                  </a:lnTo>
                  <a:lnTo>
                    <a:pt x="2363" y="6498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6528050" y="3877800"/>
              <a:ext cx="117625" cy="102300"/>
            </a:xfrm>
            <a:custGeom>
              <a:rect b="b" l="l" r="r" t="t"/>
              <a:pathLst>
                <a:path extrusionOk="0" h="4092" w="4705">
                  <a:moveTo>
                    <a:pt x="1622" y="1"/>
                  </a:moveTo>
                  <a:cubicBezTo>
                    <a:pt x="1064" y="1"/>
                    <a:pt x="506" y="138"/>
                    <a:pt x="1" y="412"/>
                  </a:cubicBezTo>
                  <a:cubicBezTo>
                    <a:pt x="726" y="502"/>
                    <a:pt x="1430" y="821"/>
                    <a:pt x="1987" y="1378"/>
                  </a:cubicBezTo>
                  <a:lnTo>
                    <a:pt x="4704" y="4092"/>
                  </a:lnTo>
                  <a:lnTo>
                    <a:pt x="4704" y="1679"/>
                  </a:lnTo>
                  <a:lnTo>
                    <a:pt x="4019" y="993"/>
                  </a:lnTo>
                  <a:cubicBezTo>
                    <a:pt x="3356" y="332"/>
                    <a:pt x="2490" y="1"/>
                    <a:pt x="1622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6905825" y="3721250"/>
              <a:ext cx="173975" cy="473375"/>
            </a:xfrm>
            <a:custGeom>
              <a:rect b="b" l="l" r="r" t="t"/>
              <a:pathLst>
                <a:path extrusionOk="0" h="18935" w="6959">
                  <a:moveTo>
                    <a:pt x="4847" y="1"/>
                  </a:moveTo>
                  <a:cubicBezTo>
                    <a:pt x="4758" y="1"/>
                    <a:pt x="4668" y="11"/>
                    <a:pt x="4585" y="33"/>
                  </a:cubicBezTo>
                  <a:cubicBezTo>
                    <a:pt x="5120" y="151"/>
                    <a:pt x="5522" y="629"/>
                    <a:pt x="5522" y="1199"/>
                  </a:cubicBezTo>
                  <a:lnTo>
                    <a:pt x="5522" y="4179"/>
                  </a:lnTo>
                  <a:lnTo>
                    <a:pt x="5522" y="13412"/>
                  </a:lnTo>
                  <a:cubicBezTo>
                    <a:pt x="5522" y="16464"/>
                    <a:pt x="3048" y="18934"/>
                    <a:pt x="1" y="18934"/>
                  </a:cubicBezTo>
                  <a:lnTo>
                    <a:pt x="1437" y="18934"/>
                  </a:lnTo>
                  <a:cubicBezTo>
                    <a:pt x="4488" y="18934"/>
                    <a:pt x="6958" y="16464"/>
                    <a:pt x="6958" y="13412"/>
                  </a:cubicBezTo>
                  <a:lnTo>
                    <a:pt x="6958" y="4179"/>
                  </a:lnTo>
                  <a:lnTo>
                    <a:pt x="6958" y="1199"/>
                  </a:lnTo>
                  <a:cubicBezTo>
                    <a:pt x="6958" y="539"/>
                    <a:pt x="6423" y="1"/>
                    <a:pt x="5762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6470100" y="3454425"/>
              <a:ext cx="620175" cy="964550"/>
            </a:xfrm>
            <a:custGeom>
              <a:rect b="b" l="l" r="r" t="t"/>
              <a:pathLst>
                <a:path extrusionOk="0" h="38582" w="24807">
                  <a:moveTo>
                    <a:pt x="14486" y="837"/>
                  </a:moveTo>
                  <a:cubicBezTo>
                    <a:pt x="15175" y="837"/>
                    <a:pt x="15735" y="1397"/>
                    <a:pt x="15735" y="2086"/>
                  </a:cubicBezTo>
                  <a:lnTo>
                    <a:pt x="15735" y="14852"/>
                  </a:lnTo>
                  <a:cubicBezTo>
                    <a:pt x="15735" y="15082"/>
                    <a:pt x="15922" y="15269"/>
                    <a:pt x="16155" y="15269"/>
                  </a:cubicBezTo>
                  <a:lnTo>
                    <a:pt x="16449" y="15269"/>
                  </a:lnTo>
                  <a:cubicBezTo>
                    <a:pt x="16679" y="15269"/>
                    <a:pt x="16866" y="15082"/>
                    <a:pt x="16866" y="14852"/>
                  </a:cubicBezTo>
                  <a:lnTo>
                    <a:pt x="16866" y="10336"/>
                  </a:lnTo>
                  <a:cubicBezTo>
                    <a:pt x="16866" y="9647"/>
                    <a:pt x="17426" y="9087"/>
                    <a:pt x="18116" y="9087"/>
                  </a:cubicBezTo>
                  <a:lnTo>
                    <a:pt x="19199" y="9087"/>
                  </a:lnTo>
                  <a:cubicBezTo>
                    <a:pt x="19889" y="9087"/>
                    <a:pt x="20449" y="9647"/>
                    <a:pt x="20449" y="10336"/>
                  </a:cubicBezTo>
                  <a:lnTo>
                    <a:pt x="20449" y="14852"/>
                  </a:lnTo>
                  <a:cubicBezTo>
                    <a:pt x="20449" y="15082"/>
                    <a:pt x="20636" y="15269"/>
                    <a:pt x="20869" y="15269"/>
                  </a:cubicBezTo>
                  <a:lnTo>
                    <a:pt x="21077" y="15269"/>
                  </a:lnTo>
                  <a:cubicBezTo>
                    <a:pt x="21307" y="15269"/>
                    <a:pt x="21497" y="15082"/>
                    <a:pt x="21497" y="14852"/>
                  </a:cubicBezTo>
                  <a:lnTo>
                    <a:pt x="21497" y="11872"/>
                  </a:lnTo>
                  <a:cubicBezTo>
                    <a:pt x="21497" y="11441"/>
                    <a:pt x="21845" y="11093"/>
                    <a:pt x="22276" y="11093"/>
                  </a:cubicBezTo>
                  <a:lnTo>
                    <a:pt x="23191" y="11093"/>
                  </a:lnTo>
                  <a:cubicBezTo>
                    <a:pt x="23619" y="11093"/>
                    <a:pt x="23971" y="11441"/>
                    <a:pt x="23971" y="11872"/>
                  </a:cubicBezTo>
                  <a:lnTo>
                    <a:pt x="23971" y="24085"/>
                  </a:lnTo>
                  <a:cubicBezTo>
                    <a:pt x="23971" y="25956"/>
                    <a:pt x="22951" y="27672"/>
                    <a:pt x="21307" y="28569"/>
                  </a:cubicBezTo>
                  <a:cubicBezTo>
                    <a:pt x="21174" y="28642"/>
                    <a:pt x="21088" y="28785"/>
                    <a:pt x="21088" y="28935"/>
                  </a:cubicBezTo>
                  <a:lnTo>
                    <a:pt x="21088" y="31248"/>
                  </a:lnTo>
                  <a:lnTo>
                    <a:pt x="10318" y="31248"/>
                  </a:lnTo>
                  <a:lnTo>
                    <a:pt x="10318" y="28947"/>
                  </a:lnTo>
                  <a:cubicBezTo>
                    <a:pt x="10318" y="28785"/>
                    <a:pt x="10228" y="28638"/>
                    <a:pt x="10085" y="28569"/>
                  </a:cubicBezTo>
                  <a:cubicBezTo>
                    <a:pt x="9718" y="28390"/>
                    <a:pt x="9388" y="28156"/>
                    <a:pt x="9101" y="27870"/>
                  </a:cubicBezTo>
                  <a:lnTo>
                    <a:pt x="1250" y="20022"/>
                  </a:lnTo>
                  <a:cubicBezTo>
                    <a:pt x="915" y="19688"/>
                    <a:pt x="915" y="19142"/>
                    <a:pt x="1250" y="18808"/>
                  </a:cubicBezTo>
                  <a:lnTo>
                    <a:pt x="1835" y="18227"/>
                  </a:lnTo>
                  <a:cubicBezTo>
                    <a:pt x="2415" y="17647"/>
                    <a:pt x="3176" y="17357"/>
                    <a:pt x="3938" y="17357"/>
                  </a:cubicBezTo>
                  <a:cubicBezTo>
                    <a:pt x="4700" y="17357"/>
                    <a:pt x="5462" y="17647"/>
                    <a:pt x="6042" y="18227"/>
                  </a:cubicBezTo>
                  <a:lnTo>
                    <a:pt x="6602" y="18787"/>
                  </a:lnTo>
                  <a:lnTo>
                    <a:pt x="6602" y="21393"/>
                  </a:lnTo>
                  <a:cubicBezTo>
                    <a:pt x="6602" y="21623"/>
                    <a:pt x="6789" y="21810"/>
                    <a:pt x="7022" y="21810"/>
                  </a:cubicBezTo>
                  <a:cubicBezTo>
                    <a:pt x="7252" y="21810"/>
                    <a:pt x="7439" y="21623"/>
                    <a:pt x="7439" y="21393"/>
                  </a:cubicBezTo>
                  <a:lnTo>
                    <a:pt x="7439" y="18614"/>
                  </a:lnTo>
                  <a:lnTo>
                    <a:pt x="7439" y="3536"/>
                  </a:lnTo>
                  <a:cubicBezTo>
                    <a:pt x="7439" y="2847"/>
                    <a:pt x="7999" y="2283"/>
                    <a:pt x="8688" y="2283"/>
                  </a:cubicBezTo>
                  <a:lnTo>
                    <a:pt x="9772" y="2283"/>
                  </a:lnTo>
                  <a:cubicBezTo>
                    <a:pt x="10461" y="2283"/>
                    <a:pt x="11021" y="2847"/>
                    <a:pt x="11021" y="3536"/>
                  </a:cubicBezTo>
                  <a:lnTo>
                    <a:pt x="11021" y="14852"/>
                  </a:lnTo>
                  <a:cubicBezTo>
                    <a:pt x="11021" y="15082"/>
                    <a:pt x="11208" y="15269"/>
                    <a:pt x="11442" y="15269"/>
                  </a:cubicBezTo>
                  <a:lnTo>
                    <a:pt x="11736" y="15269"/>
                  </a:lnTo>
                  <a:cubicBezTo>
                    <a:pt x="11965" y="15269"/>
                    <a:pt x="12152" y="15082"/>
                    <a:pt x="12152" y="14852"/>
                  </a:cubicBezTo>
                  <a:lnTo>
                    <a:pt x="12152" y="2086"/>
                  </a:lnTo>
                  <a:cubicBezTo>
                    <a:pt x="12152" y="1397"/>
                    <a:pt x="12712" y="837"/>
                    <a:pt x="13402" y="837"/>
                  </a:cubicBezTo>
                  <a:close/>
                  <a:moveTo>
                    <a:pt x="22273" y="32085"/>
                  </a:moveTo>
                  <a:lnTo>
                    <a:pt x="22273" y="37745"/>
                  </a:lnTo>
                  <a:lnTo>
                    <a:pt x="9137" y="37745"/>
                  </a:lnTo>
                  <a:lnTo>
                    <a:pt x="9137" y="32085"/>
                  </a:lnTo>
                  <a:close/>
                  <a:moveTo>
                    <a:pt x="13402" y="0"/>
                  </a:moveTo>
                  <a:cubicBezTo>
                    <a:pt x="12253" y="0"/>
                    <a:pt x="11316" y="938"/>
                    <a:pt x="11316" y="2086"/>
                  </a:cubicBezTo>
                  <a:lnTo>
                    <a:pt x="11316" y="2133"/>
                  </a:lnTo>
                  <a:cubicBezTo>
                    <a:pt x="10935" y="1713"/>
                    <a:pt x="10383" y="1447"/>
                    <a:pt x="9772" y="1447"/>
                  </a:cubicBezTo>
                  <a:lnTo>
                    <a:pt x="8688" y="1447"/>
                  </a:lnTo>
                  <a:cubicBezTo>
                    <a:pt x="7539" y="1447"/>
                    <a:pt x="6602" y="2384"/>
                    <a:pt x="6602" y="3536"/>
                  </a:cubicBezTo>
                  <a:lnTo>
                    <a:pt x="6602" y="17602"/>
                  </a:lnTo>
                  <a:cubicBezTo>
                    <a:pt x="5863" y="16880"/>
                    <a:pt x="4900" y="16520"/>
                    <a:pt x="3938" y="16520"/>
                  </a:cubicBezTo>
                  <a:cubicBezTo>
                    <a:pt x="2962" y="16520"/>
                    <a:pt x="1985" y="16891"/>
                    <a:pt x="1242" y="17635"/>
                  </a:cubicBezTo>
                  <a:lnTo>
                    <a:pt x="657" y="18220"/>
                  </a:lnTo>
                  <a:cubicBezTo>
                    <a:pt x="0" y="18876"/>
                    <a:pt x="0" y="19953"/>
                    <a:pt x="657" y="20611"/>
                  </a:cubicBezTo>
                  <a:lnTo>
                    <a:pt x="8509" y="28461"/>
                  </a:lnTo>
                  <a:cubicBezTo>
                    <a:pt x="8799" y="28753"/>
                    <a:pt x="9126" y="29000"/>
                    <a:pt x="9481" y="29198"/>
                  </a:cubicBezTo>
                  <a:lnTo>
                    <a:pt x="9481" y="31248"/>
                  </a:lnTo>
                  <a:lnTo>
                    <a:pt x="8721" y="31248"/>
                  </a:lnTo>
                  <a:cubicBezTo>
                    <a:pt x="8487" y="31248"/>
                    <a:pt x="8300" y="31434"/>
                    <a:pt x="8300" y="31664"/>
                  </a:cubicBezTo>
                  <a:lnTo>
                    <a:pt x="8300" y="38162"/>
                  </a:lnTo>
                  <a:cubicBezTo>
                    <a:pt x="8300" y="38396"/>
                    <a:pt x="8487" y="38582"/>
                    <a:pt x="8721" y="38582"/>
                  </a:cubicBezTo>
                  <a:lnTo>
                    <a:pt x="22689" y="38582"/>
                  </a:lnTo>
                  <a:cubicBezTo>
                    <a:pt x="22919" y="38582"/>
                    <a:pt x="23109" y="38396"/>
                    <a:pt x="23109" y="38162"/>
                  </a:cubicBezTo>
                  <a:lnTo>
                    <a:pt x="23109" y="31664"/>
                  </a:lnTo>
                  <a:cubicBezTo>
                    <a:pt x="23109" y="31434"/>
                    <a:pt x="22919" y="31248"/>
                    <a:pt x="22689" y="31248"/>
                  </a:cubicBezTo>
                  <a:lnTo>
                    <a:pt x="21925" y="31248"/>
                  </a:lnTo>
                  <a:lnTo>
                    <a:pt x="21925" y="29180"/>
                  </a:lnTo>
                  <a:cubicBezTo>
                    <a:pt x="23708" y="28106"/>
                    <a:pt x="24807" y="26178"/>
                    <a:pt x="24807" y="24085"/>
                  </a:cubicBezTo>
                  <a:lnTo>
                    <a:pt x="24807" y="11872"/>
                  </a:lnTo>
                  <a:cubicBezTo>
                    <a:pt x="24807" y="10982"/>
                    <a:pt x="24082" y="10257"/>
                    <a:pt x="23191" y="10257"/>
                  </a:cubicBezTo>
                  <a:lnTo>
                    <a:pt x="22276" y="10257"/>
                  </a:lnTo>
                  <a:cubicBezTo>
                    <a:pt x="21903" y="10257"/>
                    <a:pt x="21558" y="10382"/>
                    <a:pt x="21285" y="10594"/>
                  </a:cubicBezTo>
                  <a:lnTo>
                    <a:pt x="21285" y="10336"/>
                  </a:lnTo>
                  <a:cubicBezTo>
                    <a:pt x="21285" y="9187"/>
                    <a:pt x="20348" y="8250"/>
                    <a:pt x="19199" y="8250"/>
                  </a:cubicBezTo>
                  <a:lnTo>
                    <a:pt x="18116" y="8250"/>
                  </a:lnTo>
                  <a:cubicBezTo>
                    <a:pt x="17505" y="8250"/>
                    <a:pt x="16956" y="8512"/>
                    <a:pt x="16572" y="8936"/>
                  </a:cubicBezTo>
                  <a:lnTo>
                    <a:pt x="16572" y="2086"/>
                  </a:lnTo>
                  <a:cubicBezTo>
                    <a:pt x="16572" y="938"/>
                    <a:pt x="15635" y="0"/>
                    <a:pt x="14486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34"/>
          <p:cNvGrpSpPr/>
          <p:nvPr/>
        </p:nvGrpSpPr>
        <p:grpSpPr>
          <a:xfrm>
            <a:off x="5507425" y="1554050"/>
            <a:ext cx="530100" cy="926525"/>
            <a:chOff x="5507425" y="1554050"/>
            <a:chExt cx="530100" cy="926525"/>
          </a:xfrm>
        </p:grpSpPr>
        <p:sp>
          <p:nvSpPr>
            <p:cNvPr id="786" name="Google Shape;786;p34"/>
            <p:cNvSpPr/>
            <p:nvPr/>
          </p:nvSpPr>
          <p:spPr>
            <a:xfrm>
              <a:off x="5518300" y="1564550"/>
              <a:ext cx="508725" cy="691650"/>
            </a:xfrm>
            <a:custGeom>
              <a:rect b="b" l="l" r="r" t="t"/>
              <a:pathLst>
                <a:path extrusionOk="0" h="27666" w="20349">
                  <a:moveTo>
                    <a:pt x="4653" y="1"/>
                  </a:moveTo>
                  <a:cubicBezTo>
                    <a:pt x="3730" y="1"/>
                    <a:pt x="2984" y="747"/>
                    <a:pt x="2984" y="1670"/>
                  </a:cubicBezTo>
                  <a:lnTo>
                    <a:pt x="2984" y="13445"/>
                  </a:lnTo>
                  <a:cubicBezTo>
                    <a:pt x="2133" y="13445"/>
                    <a:pt x="1386" y="13998"/>
                    <a:pt x="1142" y="14813"/>
                  </a:cubicBezTo>
                  <a:lnTo>
                    <a:pt x="442" y="17136"/>
                  </a:lnTo>
                  <a:cubicBezTo>
                    <a:pt x="0" y="18590"/>
                    <a:pt x="277" y="20169"/>
                    <a:pt x="1185" y="21394"/>
                  </a:cubicBezTo>
                  <a:lnTo>
                    <a:pt x="3870" y="25145"/>
                  </a:lnTo>
                  <a:cubicBezTo>
                    <a:pt x="3963" y="25285"/>
                    <a:pt x="4061" y="25422"/>
                    <a:pt x="4165" y="25554"/>
                  </a:cubicBezTo>
                  <a:lnTo>
                    <a:pt x="4182" y="25579"/>
                  </a:lnTo>
                  <a:cubicBezTo>
                    <a:pt x="4182" y="25583"/>
                    <a:pt x="4187" y="25583"/>
                    <a:pt x="4190" y="25586"/>
                  </a:cubicBezTo>
                  <a:cubicBezTo>
                    <a:pt x="5202" y="26854"/>
                    <a:pt x="6757" y="27665"/>
                    <a:pt x="8505" y="27665"/>
                  </a:cubicBezTo>
                  <a:lnTo>
                    <a:pt x="14827" y="27665"/>
                  </a:lnTo>
                  <a:cubicBezTo>
                    <a:pt x="17878" y="27665"/>
                    <a:pt x="20348" y="25192"/>
                    <a:pt x="20348" y="22144"/>
                  </a:cubicBezTo>
                  <a:lnTo>
                    <a:pt x="20348" y="9927"/>
                  </a:lnTo>
                  <a:cubicBezTo>
                    <a:pt x="20348" y="9267"/>
                    <a:pt x="19813" y="8732"/>
                    <a:pt x="19153" y="8732"/>
                  </a:cubicBezTo>
                  <a:lnTo>
                    <a:pt x="18238" y="8732"/>
                  </a:lnTo>
                  <a:cubicBezTo>
                    <a:pt x="17577" y="8732"/>
                    <a:pt x="17038" y="9267"/>
                    <a:pt x="17038" y="9927"/>
                  </a:cubicBezTo>
                  <a:lnTo>
                    <a:pt x="17038" y="12907"/>
                  </a:lnTo>
                  <a:lnTo>
                    <a:pt x="16831" y="12907"/>
                  </a:lnTo>
                  <a:lnTo>
                    <a:pt x="16831" y="9073"/>
                  </a:lnTo>
                  <a:cubicBezTo>
                    <a:pt x="16831" y="8225"/>
                    <a:pt x="16141" y="7536"/>
                    <a:pt x="15290" y="7536"/>
                  </a:cubicBezTo>
                  <a:lnTo>
                    <a:pt x="13948" y="7536"/>
                  </a:lnTo>
                  <a:cubicBezTo>
                    <a:pt x="13100" y="7536"/>
                    <a:pt x="12411" y="8225"/>
                    <a:pt x="12411" y="9073"/>
                  </a:cubicBezTo>
                  <a:lnTo>
                    <a:pt x="12411" y="12907"/>
                  </a:lnTo>
                  <a:lnTo>
                    <a:pt x="12117" y="12907"/>
                  </a:lnTo>
                  <a:lnTo>
                    <a:pt x="12117" y="8276"/>
                  </a:lnTo>
                  <a:cubicBezTo>
                    <a:pt x="12117" y="7424"/>
                    <a:pt x="11427" y="6735"/>
                    <a:pt x="10576" y="6735"/>
                  </a:cubicBezTo>
                  <a:lnTo>
                    <a:pt x="9234" y="6735"/>
                  </a:lnTo>
                  <a:cubicBezTo>
                    <a:pt x="8387" y="6735"/>
                    <a:pt x="7698" y="7424"/>
                    <a:pt x="7698" y="8276"/>
                  </a:cubicBezTo>
                  <a:lnTo>
                    <a:pt x="7698" y="12907"/>
                  </a:lnTo>
                  <a:lnTo>
                    <a:pt x="7403" y="12907"/>
                  </a:lnTo>
                  <a:lnTo>
                    <a:pt x="7403" y="1670"/>
                  </a:lnTo>
                  <a:cubicBezTo>
                    <a:pt x="7403" y="747"/>
                    <a:pt x="6656" y="1"/>
                    <a:pt x="5733" y="1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5664850" y="2231300"/>
              <a:ext cx="290175" cy="76300"/>
            </a:xfrm>
            <a:custGeom>
              <a:rect b="b" l="l" r="r" t="t"/>
              <a:pathLst>
                <a:path extrusionOk="0" h="3052" w="11607">
                  <a:moveTo>
                    <a:pt x="0" y="1"/>
                  </a:moveTo>
                  <a:lnTo>
                    <a:pt x="0" y="3052"/>
                  </a:lnTo>
                  <a:lnTo>
                    <a:pt x="11607" y="3052"/>
                  </a:lnTo>
                  <a:lnTo>
                    <a:pt x="11607" y="1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5635350" y="2307575"/>
              <a:ext cx="349225" cy="162500"/>
            </a:xfrm>
            <a:custGeom>
              <a:rect b="b" l="l" r="r" t="t"/>
              <a:pathLst>
                <a:path extrusionOk="0" h="6500" w="13969">
                  <a:moveTo>
                    <a:pt x="0" y="1"/>
                  </a:moveTo>
                  <a:lnTo>
                    <a:pt x="0" y="6499"/>
                  </a:lnTo>
                  <a:lnTo>
                    <a:pt x="13968" y="6499"/>
                  </a:lnTo>
                  <a:lnTo>
                    <a:pt x="13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5925475" y="2307575"/>
              <a:ext cx="59100" cy="162500"/>
            </a:xfrm>
            <a:custGeom>
              <a:rect b="b" l="l" r="r" t="t"/>
              <a:pathLst>
                <a:path extrusionOk="0" h="6500" w="2364">
                  <a:moveTo>
                    <a:pt x="1" y="1"/>
                  </a:moveTo>
                  <a:lnTo>
                    <a:pt x="1" y="6499"/>
                  </a:lnTo>
                  <a:lnTo>
                    <a:pt x="2363" y="6499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5853075" y="1782825"/>
              <a:ext cx="173950" cy="473375"/>
            </a:xfrm>
            <a:custGeom>
              <a:rect b="b" l="l" r="r" t="t"/>
              <a:pathLst>
                <a:path extrusionOk="0" h="18935" w="6958">
                  <a:moveTo>
                    <a:pt x="4847" y="1"/>
                  </a:moveTo>
                  <a:cubicBezTo>
                    <a:pt x="4757" y="1"/>
                    <a:pt x="4667" y="11"/>
                    <a:pt x="4585" y="29"/>
                  </a:cubicBezTo>
                  <a:cubicBezTo>
                    <a:pt x="5120" y="148"/>
                    <a:pt x="5521" y="625"/>
                    <a:pt x="5521" y="1196"/>
                  </a:cubicBezTo>
                  <a:lnTo>
                    <a:pt x="5521" y="13413"/>
                  </a:lnTo>
                  <a:cubicBezTo>
                    <a:pt x="5521" y="16461"/>
                    <a:pt x="3048" y="18934"/>
                    <a:pt x="0" y="18934"/>
                  </a:cubicBezTo>
                  <a:lnTo>
                    <a:pt x="1436" y="18934"/>
                  </a:lnTo>
                  <a:cubicBezTo>
                    <a:pt x="4487" y="18934"/>
                    <a:pt x="6957" y="16461"/>
                    <a:pt x="6957" y="13413"/>
                  </a:cubicBezTo>
                  <a:lnTo>
                    <a:pt x="6957" y="1196"/>
                  </a:lnTo>
                  <a:cubicBezTo>
                    <a:pt x="6957" y="536"/>
                    <a:pt x="6422" y="1"/>
                    <a:pt x="5762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5537875" y="1900675"/>
              <a:ext cx="55025" cy="127450"/>
            </a:xfrm>
            <a:custGeom>
              <a:rect b="b" l="l" r="r" t="t"/>
              <a:pathLst>
                <a:path extrusionOk="0" h="5098" w="2201">
                  <a:moveTo>
                    <a:pt x="2201" y="0"/>
                  </a:moveTo>
                  <a:cubicBezTo>
                    <a:pt x="1350" y="0"/>
                    <a:pt x="603" y="553"/>
                    <a:pt x="359" y="1368"/>
                  </a:cubicBezTo>
                  <a:lnTo>
                    <a:pt x="0" y="2556"/>
                  </a:lnTo>
                  <a:lnTo>
                    <a:pt x="2201" y="5098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5507425" y="1554050"/>
              <a:ext cx="530100" cy="926525"/>
            </a:xfrm>
            <a:custGeom>
              <a:rect b="b" l="l" r="r" t="t"/>
              <a:pathLst>
                <a:path extrusionOk="0" h="37061" w="21204">
                  <a:moveTo>
                    <a:pt x="6168" y="837"/>
                  </a:moveTo>
                  <a:cubicBezTo>
                    <a:pt x="6857" y="837"/>
                    <a:pt x="7417" y="1397"/>
                    <a:pt x="7417" y="2090"/>
                  </a:cubicBezTo>
                  <a:lnTo>
                    <a:pt x="7417" y="13327"/>
                  </a:lnTo>
                  <a:cubicBezTo>
                    <a:pt x="7417" y="13560"/>
                    <a:pt x="7604" y="13746"/>
                    <a:pt x="7838" y="13746"/>
                  </a:cubicBezTo>
                  <a:lnTo>
                    <a:pt x="8133" y="13746"/>
                  </a:lnTo>
                  <a:cubicBezTo>
                    <a:pt x="8362" y="13746"/>
                    <a:pt x="8549" y="13560"/>
                    <a:pt x="8549" y="13327"/>
                  </a:cubicBezTo>
                  <a:lnTo>
                    <a:pt x="8549" y="8696"/>
                  </a:lnTo>
                  <a:cubicBezTo>
                    <a:pt x="8549" y="8078"/>
                    <a:pt x="9051" y="7576"/>
                    <a:pt x="9669" y="7576"/>
                  </a:cubicBezTo>
                  <a:lnTo>
                    <a:pt x="11011" y="7576"/>
                  </a:lnTo>
                  <a:cubicBezTo>
                    <a:pt x="11629" y="7576"/>
                    <a:pt x="12131" y="8078"/>
                    <a:pt x="12131" y="8696"/>
                  </a:cubicBezTo>
                  <a:lnTo>
                    <a:pt x="12131" y="13327"/>
                  </a:lnTo>
                  <a:cubicBezTo>
                    <a:pt x="12131" y="13560"/>
                    <a:pt x="12318" y="13746"/>
                    <a:pt x="12552" y="13746"/>
                  </a:cubicBezTo>
                  <a:lnTo>
                    <a:pt x="12846" y="13746"/>
                  </a:lnTo>
                  <a:cubicBezTo>
                    <a:pt x="13076" y="13746"/>
                    <a:pt x="13263" y="13560"/>
                    <a:pt x="13263" y="13327"/>
                  </a:cubicBezTo>
                  <a:lnTo>
                    <a:pt x="13263" y="9493"/>
                  </a:lnTo>
                  <a:cubicBezTo>
                    <a:pt x="13263" y="8875"/>
                    <a:pt x="13765" y="8373"/>
                    <a:pt x="14383" y="8373"/>
                  </a:cubicBezTo>
                  <a:lnTo>
                    <a:pt x="15725" y="8373"/>
                  </a:lnTo>
                  <a:cubicBezTo>
                    <a:pt x="16343" y="8373"/>
                    <a:pt x="16845" y="8875"/>
                    <a:pt x="16845" y="9493"/>
                  </a:cubicBezTo>
                  <a:lnTo>
                    <a:pt x="16845" y="13327"/>
                  </a:lnTo>
                  <a:cubicBezTo>
                    <a:pt x="16845" y="13560"/>
                    <a:pt x="17032" y="13746"/>
                    <a:pt x="17266" y="13746"/>
                  </a:cubicBezTo>
                  <a:lnTo>
                    <a:pt x="17473" y="13746"/>
                  </a:lnTo>
                  <a:cubicBezTo>
                    <a:pt x="17707" y="13746"/>
                    <a:pt x="17894" y="13560"/>
                    <a:pt x="17894" y="13327"/>
                  </a:cubicBezTo>
                  <a:lnTo>
                    <a:pt x="17894" y="10347"/>
                  </a:lnTo>
                  <a:cubicBezTo>
                    <a:pt x="17894" y="9952"/>
                    <a:pt x="18187" y="9622"/>
                    <a:pt x="18575" y="9575"/>
                  </a:cubicBezTo>
                  <a:lnTo>
                    <a:pt x="18593" y="9575"/>
                  </a:lnTo>
                  <a:cubicBezTo>
                    <a:pt x="18618" y="9571"/>
                    <a:pt x="18644" y="9571"/>
                    <a:pt x="18673" y="9571"/>
                  </a:cubicBezTo>
                  <a:lnTo>
                    <a:pt x="19588" y="9571"/>
                  </a:lnTo>
                  <a:cubicBezTo>
                    <a:pt x="20018" y="9571"/>
                    <a:pt x="20367" y="9920"/>
                    <a:pt x="20367" y="10347"/>
                  </a:cubicBezTo>
                  <a:lnTo>
                    <a:pt x="20367" y="22564"/>
                  </a:lnTo>
                  <a:cubicBezTo>
                    <a:pt x="20367" y="24362"/>
                    <a:pt x="19448" y="25992"/>
                    <a:pt x="17907" y="26929"/>
                  </a:cubicBezTo>
                  <a:cubicBezTo>
                    <a:pt x="17843" y="26969"/>
                    <a:pt x="17775" y="27008"/>
                    <a:pt x="17703" y="27048"/>
                  </a:cubicBezTo>
                  <a:cubicBezTo>
                    <a:pt x="17571" y="27119"/>
                    <a:pt x="17488" y="27260"/>
                    <a:pt x="17488" y="27414"/>
                  </a:cubicBezTo>
                  <a:lnTo>
                    <a:pt x="17488" y="29726"/>
                  </a:lnTo>
                  <a:lnTo>
                    <a:pt x="6718" y="29726"/>
                  </a:lnTo>
                  <a:lnTo>
                    <a:pt x="6718" y="27414"/>
                  </a:lnTo>
                  <a:cubicBezTo>
                    <a:pt x="6718" y="27260"/>
                    <a:pt x="6632" y="27119"/>
                    <a:pt x="6499" y="27048"/>
                  </a:cubicBezTo>
                  <a:cubicBezTo>
                    <a:pt x="5899" y="26721"/>
                    <a:pt x="5379" y="26283"/>
                    <a:pt x="4952" y="25744"/>
                  </a:cubicBezTo>
                  <a:cubicBezTo>
                    <a:pt x="4948" y="25741"/>
                    <a:pt x="4945" y="25737"/>
                    <a:pt x="4940" y="25734"/>
                  </a:cubicBezTo>
                  <a:lnTo>
                    <a:pt x="4940" y="25730"/>
                  </a:lnTo>
                  <a:cubicBezTo>
                    <a:pt x="4937" y="25726"/>
                    <a:pt x="4934" y="25723"/>
                    <a:pt x="4927" y="25716"/>
                  </a:cubicBezTo>
                  <a:cubicBezTo>
                    <a:pt x="4833" y="25593"/>
                    <a:pt x="4740" y="25468"/>
                    <a:pt x="4657" y="25335"/>
                  </a:cubicBezTo>
                  <a:cubicBezTo>
                    <a:pt x="4653" y="25332"/>
                    <a:pt x="4650" y="25328"/>
                    <a:pt x="4647" y="25321"/>
                  </a:cubicBezTo>
                  <a:lnTo>
                    <a:pt x="1954" y="21562"/>
                  </a:lnTo>
                  <a:cubicBezTo>
                    <a:pt x="1132" y="20453"/>
                    <a:pt x="877" y="18999"/>
                    <a:pt x="1275" y="17674"/>
                  </a:cubicBezTo>
                  <a:lnTo>
                    <a:pt x="1976" y="15352"/>
                  </a:lnTo>
                  <a:cubicBezTo>
                    <a:pt x="2130" y="14853"/>
                    <a:pt x="2518" y="14479"/>
                    <a:pt x="2998" y="14343"/>
                  </a:cubicBezTo>
                  <a:lnTo>
                    <a:pt x="2998" y="18963"/>
                  </a:lnTo>
                  <a:cubicBezTo>
                    <a:pt x="2998" y="19196"/>
                    <a:pt x="3185" y="19383"/>
                    <a:pt x="3419" y="19383"/>
                  </a:cubicBezTo>
                  <a:cubicBezTo>
                    <a:pt x="3648" y="19383"/>
                    <a:pt x="3835" y="19196"/>
                    <a:pt x="3835" y="18963"/>
                  </a:cubicBezTo>
                  <a:lnTo>
                    <a:pt x="3835" y="2090"/>
                  </a:lnTo>
                  <a:cubicBezTo>
                    <a:pt x="3835" y="1397"/>
                    <a:pt x="4398" y="837"/>
                    <a:pt x="5088" y="837"/>
                  </a:cubicBezTo>
                  <a:close/>
                  <a:moveTo>
                    <a:pt x="18669" y="30562"/>
                  </a:moveTo>
                  <a:lnTo>
                    <a:pt x="18669" y="36224"/>
                  </a:lnTo>
                  <a:lnTo>
                    <a:pt x="5533" y="36224"/>
                  </a:lnTo>
                  <a:lnTo>
                    <a:pt x="5533" y="30562"/>
                  </a:lnTo>
                  <a:close/>
                  <a:moveTo>
                    <a:pt x="5088" y="0"/>
                  </a:moveTo>
                  <a:cubicBezTo>
                    <a:pt x="3936" y="0"/>
                    <a:pt x="2998" y="938"/>
                    <a:pt x="2998" y="2090"/>
                  </a:cubicBezTo>
                  <a:lnTo>
                    <a:pt x="2998" y="13481"/>
                  </a:lnTo>
                  <a:cubicBezTo>
                    <a:pt x="2140" y="13635"/>
                    <a:pt x="1437" y="14250"/>
                    <a:pt x="1175" y="15111"/>
                  </a:cubicBezTo>
                  <a:lnTo>
                    <a:pt x="475" y="17433"/>
                  </a:lnTo>
                  <a:cubicBezTo>
                    <a:pt x="1" y="19010"/>
                    <a:pt x="302" y="20740"/>
                    <a:pt x="1279" y="22057"/>
                  </a:cubicBezTo>
                  <a:lnTo>
                    <a:pt x="3961" y="25802"/>
                  </a:lnTo>
                  <a:cubicBezTo>
                    <a:pt x="4054" y="25946"/>
                    <a:pt x="4158" y="26089"/>
                    <a:pt x="4266" y="26226"/>
                  </a:cubicBezTo>
                  <a:lnTo>
                    <a:pt x="4277" y="26243"/>
                  </a:lnTo>
                  <a:cubicBezTo>
                    <a:pt x="4284" y="26254"/>
                    <a:pt x="4294" y="26269"/>
                    <a:pt x="4309" y="26279"/>
                  </a:cubicBezTo>
                  <a:cubicBezTo>
                    <a:pt x="4751" y="26832"/>
                    <a:pt x="5278" y="27295"/>
                    <a:pt x="5881" y="27654"/>
                  </a:cubicBezTo>
                  <a:lnTo>
                    <a:pt x="5881" y="29726"/>
                  </a:lnTo>
                  <a:lnTo>
                    <a:pt x="5117" y="29726"/>
                  </a:lnTo>
                  <a:cubicBezTo>
                    <a:pt x="4887" y="29726"/>
                    <a:pt x="4697" y="29913"/>
                    <a:pt x="4697" y="30142"/>
                  </a:cubicBezTo>
                  <a:lnTo>
                    <a:pt x="4697" y="36640"/>
                  </a:lnTo>
                  <a:cubicBezTo>
                    <a:pt x="4697" y="36874"/>
                    <a:pt x="4887" y="37060"/>
                    <a:pt x="5117" y="37060"/>
                  </a:cubicBezTo>
                  <a:lnTo>
                    <a:pt x="19085" y="37060"/>
                  </a:lnTo>
                  <a:cubicBezTo>
                    <a:pt x="19319" y="37060"/>
                    <a:pt x="19506" y="36874"/>
                    <a:pt x="19506" y="36640"/>
                  </a:cubicBezTo>
                  <a:lnTo>
                    <a:pt x="19506" y="30142"/>
                  </a:lnTo>
                  <a:cubicBezTo>
                    <a:pt x="19506" y="29913"/>
                    <a:pt x="19319" y="29726"/>
                    <a:pt x="19085" y="29726"/>
                  </a:cubicBezTo>
                  <a:lnTo>
                    <a:pt x="18324" y="29726"/>
                  </a:lnTo>
                  <a:lnTo>
                    <a:pt x="18324" y="27654"/>
                  </a:lnTo>
                  <a:cubicBezTo>
                    <a:pt x="18331" y="27651"/>
                    <a:pt x="18335" y="27648"/>
                    <a:pt x="18343" y="27643"/>
                  </a:cubicBezTo>
                  <a:cubicBezTo>
                    <a:pt x="20134" y="26556"/>
                    <a:pt x="21203" y="24657"/>
                    <a:pt x="21203" y="22564"/>
                  </a:cubicBezTo>
                  <a:lnTo>
                    <a:pt x="21203" y="10347"/>
                  </a:lnTo>
                  <a:cubicBezTo>
                    <a:pt x="21203" y="9457"/>
                    <a:pt x="20478" y="8735"/>
                    <a:pt x="19588" y="8735"/>
                  </a:cubicBezTo>
                  <a:lnTo>
                    <a:pt x="18673" y="8735"/>
                  </a:lnTo>
                  <a:cubicBezTo>
                    <a:pt x="18611" y="8735"/>
                    <a:pt x="18554" y="8739"/>
                    <a:pt x="18497" y="8742"/>
                  </a:cubicBezTo>
                  <a:cubicBezTo>
                    <a:pt x="18493" y="8742"/>
                    <a:pt x="18486" y="8746"/>
                    <a:pt x="18479" y="8746"/>
                  </a:cubicBezTo>
                  <a:cubicBezTo>
                    <a:pt x="18162" y="8782"/>
                    <a:pt x="17876" y="8911"/>
                    <a:pt x="17642" y="9102"/>
                  </a:cubicBezTo>
                  <a:cubicBezTo>
                    <a:pt x="17463" y="8211"/>
                    <a:pt x="16669" y="7536"/>
                    <a:pt x="15725" y="7536"/>
                  </a:cubicBezTo>
                  <a:lnTo>
                    <a:pt x="14383" y="7536"/>
                  </a:lnTo>
                  <a:cubicBezTo>
                    <a:pt x="13793" y="7536"/>
                    <a:pt x="13266" y="7798"/>
                    <a:pt x="12907" y="8211"/>
                  </a:cubicBezTo>
                  <a:cubicBezTo>
                    <a:pt x="12691" y="7364"/>
                    <a:pt x="11924" y="6739"/>
                    <a:pt x="11011" y="6739"/>
                  </a:cubicBezTo>
                  <a:lnTo>
                    <a:pt x="9669" y="6739"/>
                  </a:lnTo>
                  <a:cubicBezTo>
                    <a:pt x="9112" y="6739"/>
                    <a:pt x="8613" y="6973"/>
                    <a:pt x="8254" y="7346"/>
                  </a:cubicBezTo>
                  <a:lnTo>
                    <a:pt x="8254" y="2090"/>
                  </a:lnTo>
                  <a:cubicBezTo>
                    <a:pt x="8254" y="938"/>
                    <a:pt x="7318" y="0"/>
                    <a:pt x="6168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34"/>
          <p:cNvGrpSpPr/>
          <p:nvPr/>
        </p:nvGrpSpPr>
        <p:grpSpPr>
          <a:xfrm>
            <a:off x="7582800" y="2562275"/>
            <a:ext cx="530100" cy="962800"/>
            <a:chOff x="7582800" y="2562275"/>
            <a:chExt cx="530100" cy="962800"/>
          </a:xfrm>
        </p:grpSpPr>
        <p:sp>
          <p:nvSpPr>
            <p:cNvPr id="794" name="Google Shape;794;p34"/>
            <p:cNvSpPr/>
            <p:nvPr/>
          </p:nvSpPr>
          <p:spPr>
            <a:xfrm>
              <a:off x="7593675" y="2572700"/>
              <a:ext cx="508725" cy="728100"/>
            </a:xfrm>
            <a:custGeom>
              <a:rect b="b" l="l" r="r" t="t"/>
              <a:pathLst>
                <a:path extrusionOk="0" h="29124" w="20349">
                  <a:moveTo>
                    <a:pt x="9684" y="0"/>
                  </a:moveTo>
                  <a:cubicBezTo>
                    <a:pt x="8791" y="0"/>
                    <a:pt x="8049" y="711"/>
                    <a:pt x="8021" y="1613"/>
                  </a:cubicBezTo>
                  <a:lnTo>
                    <a:pt x="7586" y="14365"/>
                  </a:lnTo>
                  <a:lnTo>
                    <a:pt x="7449" y="14365"/>
                  </a:lnTo>
                  <a:cubicBezTo>
                    <a:pt x="7446" y="14304"/>
                    <a:pt x="7439" y="14239"/>
                    <a:pt x="7428" y="14178"/>
                  </a:cubicBezTo>
                  <a:lnTo>
                    <a:pt x="5590" y="2934"/>
                  </a:lnTo>
                  <a:cubicBezTo>
                    <a:pt x="5454" y="2114"/>
                    <a:pt x="4745" y="1534"/>
                    <a:pt x="3943" y="1534"/>
                  </a:cubicBezTo>
                  <a:cubicBezTo>
                    <a:pt x="3854" y="1534"/>
                    <a:pt x="3764" y="1541"/>
                    <a:pt x="3673" y="1556"/>
                  </a:cubicBezTo>
                  <a:lnTo>
                    <a:pt x="2606" y="1731"/>
                  </a:lnTo>
                  <a:cubicBezTo>
                    <a:pt x="1695" y="1879"/>
                    <a:pt x="1077" y="2737"/>
                    <a:pt x="1228" y="3648"/>
                  </a:cubicBezTo>
                  <a:lnTo>
                    <a:pt x="2980" y="14365"/>
                  </a:lnTo>
                  <a:lnTo>
                    <a:pt x="2980" y="14899"/>
                  </a:lnTo>
                  <a:cubicBezTo>
                    <a:pt x="2133" y="14899"/>
                    <a:pt x="1386" y="15456"/>
                    <a:pt x="1142" y="16267"/>
                  </a:cubicBezTo>
                  <a:lnTo>
                    <a:pt x="442" y="18590"/>
                  </a:lnTo>
                  <a:cubicBezTo>
                    <a:pt x="0" y="20047"/>
                    <a:pt x="277" y="21627"/>
                    <a:pt x="1181" y="22848"/>
                  </a:cubicBezTo>
                  <a:lnTo>
                    <a:pt x="3870" y="26600"/>
                  </a:lnTo>
                  <a:cubicBezTo>
                    <a:pt x="3960" y="26743"/>
                    <a:pt x="4061" y="26880"/>
                    <a:pt x="4161" y="27012"/>
                  </a:cubicBezTo>
                  <a:lnTo>
                    <a:pt x="4179" y="27037"/>
                  </a:lnTo>
                  <a:cubicBezTo>
                    <a:pt x="4182" y="27037"/>
                    <a:pt x="4187" y="27041"/>
                    <a:pt x="4187" y="27041"/>
                  </a:cubicBezTo>
                  <a:cubicBezTo>
                    <a:pt x="5199" y="28308"/>
                    <a:pt x="6757" y="29123"/>
                    <a:pt x="8505" y="29123"/>
                  </a:cubicBezTo>
                  <a:lnTo>
                    <a:pt x="14827" y="29123"/>
                  </a:lnTo>
                  <a:cubicBezTo>
                    <a:pt x="17875" y="29123"/>
                    <a:pt x="20348" y="26650"/>
                    <a:pt x="20348" y="23601"/>
                  </a:cubicBezTo>
                  <a:lnTo>
                    <a:pt x="20348" y="11385"/>
                  </a:lnTo>
                  <a:cubicBezTo>
                    <a:pt x="20348" y="10725"/>
                    <a:pt x="19813" y="10190"/>
                    <a:pt x="19153" y="10190"/>
                  </a:cubicBezTo>
                  <a:lnTo>
                    <a:pt x="18234" y="10190"/>
                  </a:lnTo>
                  <a:cubicBezTo>
                    <a:pt x="17573" y="10190"/>
                    <a:pt x="17038" y="10725"/>
                    <a:pt x="17038" y="11385"/>
                  </a:cubicBezTo>
                  <a:lnTo>
                    <a:pt x="17038" y="14365"/>
                  </a:lnTo>
                  <a:lnTo>
                    <a:pt x="16826" y="14365"/>
                  </a:lnTo>
                  <a:lnTo>
                    <a:pt x="16826" y="10531"/>
                  </a:lnTo>
                  <a:cubicBezTo>
                    <a:pt x="16826" y="9680"/>
                    <a:pt x="16141" y="8990"/>
                    <a:pt x="15290" y="8990"/>
                  </a:cubicBezTo>
                  <a:lnTo>
                    <a:pt x="13948" y="8990"/>
                  </a:lnTo>
                  <a:cubicBezTo>
                    <a:pt x="13096" y="8990"/>
                    <a:pt x="12407" y="9680"/>
                    <a:pt x="12407" y="10531"/>
                  </a:cubicBezTo>
                  <a:lnTo>
                    <a:pt x="12407" y="14365"/>
                  </a:lnTo>
                  <a:lnTo>
                    <a:pt x="12006" y="14365"/>
                  </a:lnTo>
                  <a:lnTo>
                    <a:pt x="12436" y="1764"/>
                  </a:lnTo>
                  <a:cubicBezTo>
                    <a:pt x="12468" y="841"/>
                    <a:pt x="11747" y="69"/>
                    <a:pt x="10824" y="37"/>
                  </a:cubicBezTo>
                  <a:lnTo>
                    <a:pt x="9744" y="1"/>
                  </a:lnTo>
                  <a:cubicBezTo>
                    <a:pt x="9724" y="1"/>
                    <a:pt x="9704" y="0"/>
                    <a:pt x="9684" y="0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740225" y="3275800"/>
              <a:ext cx="290175" cy="76425"/>
            </a:xfrm>
            <a:custGeom>
              <a:rect b="b" l="l" r="r" t="t"/>
              <a:pathLst>
                <a:path extrusionOk="0" h="3057" w="11607">
                  <a:moveTo>
                    <a:pt x="0" y="1"/>
                  </a:moveTo>
                  <a:lnTo>
                    <a:pt x="0" y="3056"/>
                  </a:lnTo>
                  <a:lnTo>
                    <a:pt x="11607" y="3056"/>
                  </a:lnTo>
                  <a:lnTo>
                    <a:pt x="11607" y="1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7710725" y="3352200"/>
              <a:ext cx="349225" cy="162475"/>
            </a:xfrm>
            <a:custGeom>
              <a:rect b="b" l="l" r="r" t="t"/>
              <a:pathLst>
                <a:path extrusionOk="0" h="6499" w="13969">
                  <a:moveTo>
                    <a:pt x="0" y="0"/>
                  </a:moveTo>
                  <a:lnTo>
                    <a:pt x="0" y="6498"/>
                  </a:lnTo>
                  <a:lnTo>
                    <a:pt x="13968" y="6498"/>
                  </a:lnTo>
                  <a:lnTo>
                    <a:pt x="13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8000850" y="3352200"/>
              <a:ext cx="59100" cy="162475"/>
            </a:xfrm>
            <a:custGeom>
              <a:rect b="b" l="l" r="r" t="t"/>
              <a:pathLst>
                <a:path extrusionOk="0" h="6499" w="2364">
                  <a:moveTo>
                    <a:pt x="1" y="0"/>
                  </a:moveTo>
                  <a:lnTo>
                    <a:pt x="1" y="6498"/>
                  </a:lnTo>
                  <a:lnTo>
                    <a:pt x="2363" y="6498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928350" y="2827425"/>
              <a:ext cx="174050" cy="473375"/>
            </a:xfrm>
            <a:custGeom>
              <a:rect b="b" l="l" r="r" t="t"/>
              <a:pathLst>
                <a:path extrusionOk="0" h="18935" w="6962">
                  <a:moveTo>
                    <a:pt x="4847" y="1"/>
                  </a:moveTo>
                  <a:cubicBezTo>
                    <a:pt x="4757" y="1"/>
                    <a:pt x="4671" y="11"/>
                    <a:pt x="4589" y="29"/>
                  </a:cubicBezTo>
                  <a:cubicBezTo>
                    <a:pt x="5124" y="148"/>
                    <a:pt x="5522" y="625"/>
                    <a:pt x="5522" y="1196"/>
                  </a:cubicBezTo>
                  <a:lnTo>
                    <a:pt x="5522" y="13412"/>
                  </a:lnTo>
                  <a:cubicBezTo>
                    <a:pt x="5522" y="16461"/>
                    <a:pt x="3052" y="18934"/>
                    <a:pt x="1" y="18934"/>
                  </a:cubicBezTo>
                  <a:lnTo>
                    <a:pt x="1440" y="18934"/>
                  </a:lnTo>
                  <a:cubicBezTo>
                    <a:pt x="4488" y="18934"/>
                    <a:pt x="6961" y="16461"/>
                    <a:pt x="6961" y="13412"/>
                  </a:cubicBezTo>
                  <a:lnTo>
                    <a:pt x="6961" y="1196"/>
                  </a:lnTo>
                  <a:cubicBezTo>
                    <a:pt x="6961" y="536"/>
                    <a:pt x="6426" y="1"/>
                    <a:pt x="5766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7613250" y="2945175"/>
              <a:ext cx="54950" cy="127550"/>
            </a:xfrm>
            <a:custGeom>
              <a:rect b="b" l="l" r="r" t="t"/>
              <a:pathLst>
                <a:path extrusionOk="0" h="5102" w="2198">
                  <a:moveTo>
                    <a:pt x="2197" y="0"/>
                  </a:moveTo>
                  <a:cubicBezTo>
                    <a:pt x="1350" y="0"/>
                    <a:pt x="603" y="557"/>
                    <a:pt x="359" y="1368"/>
                  </a:cubicBezTo>
                  <a:lnTo>
                    <a:pt x="0" y="2560"/>
                  </a:lnTo>
                  <a:lnTo>
                    <a:pt x="2197" y="5102"/>
                  </a:lnTo>
                  <a:lnTo>
                    <a:pt x="2197" y="0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678300" y="2611025"/>
              <a:ext cx="101075" cy="316150"/>
            </a:xfrm>
            <a:custGeom>
              <a:rect b="b" l="l" r="r" t="t"/>
              <a:pathLst>
                <a:path extrusionOk="0" h="12646" w="4043">
                  <a:moveTo>
                    <a:pt x="558" y="1"/>
                  </a:moveTo>
                  <a:cubicBezTo>
                    <a:pt x="469" y="1"/>
                    <a:pt x="379" y="8"/>
                    <a:pt x="288" y="23"/>
                  </a:cubicBezTo>
                  <a:lnTo>
                    <a:pt x="0" y="69"/>
                  </a:lnTo>
                  <a:cubicBezTo>
                    <a:pt x="597" y="245"/>
                    <a:pt x="1070" y="744"/>
                    <a:pt x="1178" y="1401"/>
                  </a:cubicBezTo>
                  <a:lnTo>
                    <a:pt x="2682" y="10592"/>
                  </a:lnTo>
                  <a:cubicBezTo>
                    <a:pt x="2822" y="11439"/>
                    <a:pt x="3317" y="12186"/>
                    <a:pt x="4043" y="12645"/>
                  </a:cubicBezTo>
                  <a:lnTo>
                    <a:pt x="2205" y="1401"/>
                  </a:lnTo>
                  <a:cubicBezTo>
                    <a:pt x="2069" y="581"/>
                    <a:pt x="1360" y="1"/>
                    <a:pt x="558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582800" y="2562275"/>
              <a:ext cx="530100" cy="962800"/>
            </a:xfrm>
            <a:custGeom>
              <a:rect b="b" l="l" r="r" t="t"/>
              <a:pathLst>
                <a:path extrusionOk="0" h="38512" w="21204">
                  <a:moveTo>
                    <a:pt x="10119" y="834"/>
                  </a:moveTo>
                  <a:cubicBezTo>
                    <a:pt x="10134" y="834"/>
                    <a:pt x="10149" y="834"/>
                    <a:pt x="10164" y="834"/>
                  </a:cubicBezTo>
                  <a:lnTo>
                    <a:pt x="11245" y="874"/>
                  </a:lnTo>
                  <a:cubicBezTo>
                    <a:pt x="11934" y="896"/>
                    <a:pt x="12476" y="1477"/>
                    <a:pt x="12454" y="2166"/>
                  </a:cubicBezTo>
                  <a:lnTo>
                    <a:pt x="12024" y="14767"/>
                  </a:lnTo>
                  <a:cubicBezTo>
                    <a:pt x="12020" y="14882"/>
                    <a:pt x="12063" y="14990"/>
                    <a:pt x="12142" y="15072"/>
                  </a:cubicBezTo>
                  <a:cubicBezTo>
                    <a:pt x="12221" y="15155"/>
                    <a:pt x="12329" y="15198"/>
                    <a:pt x="12441" y="15198"/>
                  </a:cubicBezTo>
                  <a:lnTo>
                    <a:pt x="12842" y="15198"/>
                  </a:lnTo>
                  <a:cubicBezTo>
                    <a:pt x="13076" y="15198"/>
                    <a:pt x="13263" y="15011"/>
                    <a:pt x="13263" y="14782"/>
                  </a:cubicBezTo>
                  <a:lnTo>
                    <a:pt x="13263" y="10948"/>
                  </a:lnTo>
                  <a:cubicBezTo>
                    <a:pt x="13263" y="10330"/>
                    <a:pt x="13765" y="9828"/>
                    <a:pt x="14383" y="9828"/>
                  </a:cubicBezTo>
                  <a:lnTo>
                    <a:pt x="15725" y="9828"/>
                  </a:lnTo>
                  <a:cubicBezTo>
                    <a:pt x="16343" y="9828"/>
                    <a:pt x="16845" y="10330"/>
                    <a:pt x="16845" y="10948"/>
                  </a:cubicBezTo>
                  <a:lnTo>
                    <a:pt x="16845" y="14782"/>
                  </a:lnTo>
                  <a:cubicBezTo>
                    <a:pt x="16845" y="15011"/>
                    <a:pt x="17032" y="15198"/>
                    <a:pt x="17261" y="15198"/>
                  </a:cubicBezTo>
                  <a:lnTo>
                    <a:pt x="17473" y="15198"/>
                  </a:lnTo>
                  <a:cubicBezTo>
                    <a:pt x="17703" y="15198"/>
                    <a:pt x="17894" y="15011"/>
                    <a:pt x="17894" y="14782"/>
                  </a:cubicBezTo>
                  <a:lnTo>
                    <a:pt x="17894" y="11802"/>
                  </a:lnTo>
                  <a:cubicBezTo>
                    <a:pt x="17894" y="11439"/>
                    <a:pt x="18149" y="11120"/>
                    <a:pt x="18500" y="11044"/>
                  </a:cubicBezTo>
                  <a:cubicBezTo>
                    <a:pt x="18525" y="11038"/>
                    <a:pt x="18554" y="11034"/>
                    <a:pt x="18579" y="11030"/>
                  </a:cubicBezTo>
                  <a:cubicBezTo>
                    <a:pt x="18583" y="11030"/>
                    <a:pt x="18586" y="11026"/>
                    <a:pt x="18590" y="11026"/>
                  </a:cubicBezTo>
                  <a:cubicBezTo>
                    <a:pt x="18615" y="11026"/>
                    <a:pt x="18644" y="11023"/>
                    <a:pt x="18669" y="11023"/>
                  </a:cubicBezTo>
                  <a:lnTo>
                    <a:pt x="19588" y="11023"/>
                  </a:lnTo>
                  <a:cubicBezTo>
                    <a:pt x="20015" y="11023"/>
                    <a:pt x="20367" y="11371"/>
                    <a:pt x="20367" y="11802"/>
                  </a:cubicBezTo>
                  <a:lnTo>
                    <a:pt x="20367" y="24018"/>
                  </a:lnTo>
                  <a:cubicBezTo>
                    <a:pt x="20367" y="25885"/>
                    <a:pt x="19344" y="27602"/>
                    <a:pt x="17703" y="28499"/>
                  </a:cubicBezTo>
                  <a:cubicBezTo>
                    <a:pt x="17571" y="28575"/>
                    <a:pt x="17484" y="28714"/>
                    <a:pt x="17484" y="28865"/>
                  </a:cubicBezTo>
                  <a:lnTo>
                    <a:pt x="17484" y="31177"/>
                  </a:lnTo>
                  <a:lnTo>
                    <a:pt x="6714" y="31177"/>
                  </a:lnTo>
                  <a:lnTo>
                    <a:pt x="6714" y="28865"/>
                  </a:lnTo>
                  <a:cubicBezTo>
                    <a:pt x="6714" y="28714"/>
                    <a:pt x="6632" y="28575"/>
                    <a:pt x="6499" y="28499"/>
                  </a:cubicBezTo>
                  <a:cubicBezTo>
                    <a:pt x="5899" y="28172"/>
                    <a:pt x="5379" y="27734"/>
                    <a:pt x="4948" y="27199"/>
                  </a:cubicBezTo>
                  <a:cubicBezTo>
                    <a:pt x="4948" y="27196"/>
                    <a:pt x="4945" y="27193"/>
                    <a:pt x="4940" y="27189"/>
                  </a:cubicBezTo>
                  <a:lnTo>
                    <a:pt x="4937" y="27185"/>
                  </a:lnTo>
                  <a:cubicBezTo>
                    <a:pt x="4934" y="27181"/>
                    <a:pt x="4930" y="27174"/>
                    <a:pt x="4927" y="27171"/>
                  </a:cubicBezTo>
                  <a:cubicBezTo>
                    <a:pt x="4829" y="27045"/>
                    <a:pt x="4740" y="26919"/>
                    <a:pt x="4653" y="26790"/>
                  </a:cubicBezTo>
                  <a:cubicBezTo>
                    <a:pt x="4650" y="26787"/>
                    <a:pt x="4647" y="26780"/>
                    <a:pt x="4643" y="26776"/>
                  </a:cubicBezTo>
                  <a:lnTo>
                    <a:pt x="1954" y="23017"/>
                  </a:lnTo>
                  <a:cubicBezTo>
                    <a:pt x="1128" y="21904"/>
                    <a:pt x="877" y="20454"/>
                    <a:pt x="1275" y="19129"/>
                  </a:cubicBezTo>
                  <a:lnTo>
                    <a:pt x="1976" y="16807"/>
                  </a:lnTo>
                  <a:cubicBezTo>
                    <a:pt x="2126" y="16304"/>
                    <a:pt x="2514" y="15934"/>
                    <a:pt x="2998" y="15794"/>
                  </a:cubicBezTo>
                  <a:lnTo>
                    <a:pt x="2998" y="20418"/>
                  </a:lnTo>
                  <a:cubicBezTo>
                    <a:pt x="2998" y="20648"/>
                    <a:pt x="3185" y="20835"/>
                    <a:pt x="3415" y="20835"/>
                  </a:cubicBezTo>
                  <a:cubicBezTo>
                    <a:pt x="3648" y="20835"/>
                    <a:pt x="3835" y="20648"/>
                    <a:pt x="3835" y="20418"/>
                  </a:cubicBezTo>
                  <a:lnTo>
                    <a:pt x="3835" y="14782"/>
                  </a:lnTo>
                  <a:cubicBezTo>
                    <a:pt x="3835" y="14760"/>
                    <a:pt x="3832" y="14735"/>
                    <a:pt x="3828" y="14713"/>
                  </a:cubicBezTo>
                  <a:lnTo>
                    <a:pt x="2076" y="3997"/>
                  </a:lnTo>
                  <a:cubicBezTo>
                    <a:pt x="1964" y="3315"/>
                    <a:pt x="2428" y="2672"/>
                    <a:pt x="3106" y="2561"/>
                  </a:cubicBezTo>
                  <a:lnTo>
                    <a:pt x="4176" y="2385"/>
                  </a:lnTo>
                  <a:cubicBezTo>
                    <a:pt x="4244" y="2374"/>
                    <a:pt x="4311" y="2369"/>
                    <a:pt x="4378" y="2369"/>
                  </a:cubicBezTo>
                  <a:cubicBezTo>
                    <a:pt x="4978" y="2369"/>
                    <a:pt x="5512" y="2805"/>
                    <a:pt x="5612" y="3419"/>
                  </a:cubicBezTo>
                  <a:lnTo>
                    <a:pt x="7450" y="14660"/>
                  </a:lnTo>
                  <a:cubicBezTo>
                    <a:pt x="7461" y="14713"/>
                    <a:pt x="7465" y="14764"/>
                    <a:pt x="7468" y="14814"/>
                  </a:cubicBezTo>
                  <a:cubicBezTo>
                    <a:pt x="7486" y="15033"/>
                    <a:pt x="7666" y="15198"/>
                    <a:pt x="7884" y="15198"/>
                  </a:cubicBezTo>
                  <a:lnTo>
                    <a:pt x="8021" y="15198"/>
                  </a:lnTo>
                  <a:cubicBezTo>
                    <a:pt x="8247" y="15198"/>
                    <a:pt x="8430" y="15022"/>
                    <a:pt x="8438" y="14796"/>
                  </a:cubicBezTo>
                  <a:lnTo>
                    <a:pt x="8872" y="2044"/>
                  </a:lnTo>
                  <a:cubicBezTo>
                    <a:pt x="8896" y="1370"/>
                    <a:pt x="9450" y="834"/>
                    <a:pt x="10119" y="834"/>
                  </a:cubicBezTo>
                  <a:close/>
                  <a:moveTo>
                    <a:pt x="18666" y="32014"/>
                  </a:moveTo>
                  <a:lnTo>
                    <a:pt x="18666" y="37675"/>
                  </a:lnTo>
                  <a:lnTo>
                    <a:pt x="5533" y="37675"/>
                  </a:lnTo>
                  <a:lnTo>
                    <a:pt x="5533" y="32014"/>
                  </a:lnTo>
                  <a:close/>
                  <a:moveTo>
                    <a:pt x="10121" y="0"/>
                  </a:moveTo>
                  <a:cubicBezTo>
                    <a:pt x="9004" y="0"/>
                    <a:pt x="8074" y="887"/>
                    <a:pt x="8035" y="2016"/>
                  </a:cubicBezTo>
                  <a:lnTo>
                    <a:pt x="7727" y="11156"/>
                  </a:lnTo>
                  <a:lnTo>
                    <a:pt x="6438" y="3283"/>
                  </a:lnTo>
                  <a:cubicBezTo>
                    <a:pt x="6270" y="2262"/>
                    <a:pt x="5384" y="1532"/>
                    <a:pt x="4379" y="1532"/>
                  </a:cubicBezTo>
                  <a:cubicBezTo>
                    <a:pt x="4267" y="1532"/>
                    <a:pt x="4154" y="1541"/>
                    <a:pt x="4040" y="1560"/>
                  </a:cubicBezTo>
                  <a:lnTo>
                    <a:pt x="2973" y="1736"/>
                  </a:lnTo>
                  <a:cubicBezTo>
                    <a:pt x="1835" y="1918"/>
                    <a:pt x="1063" y="2995"/>
                    <a:pt x="1250" y="4130"/>
                  </a:cubicBezTo>
                  <a:lnTo>
                    <a:pt x="2998" y="14814"/>
                  </a:lnTo>
                  <a:lnTo>
                    <a:pt x="2998" y="14936"/>
                  </a:lnTo>
                  <a:cubicBezTo>
                    <a:pt x="2140" y="15087"/>
                    <a:pt x="1434" y="15704"/>
                    <a:pt x="1175" y="16566"/>
                  </a:cubicBezTo>
                  <a:lnTo>
                    <a:pt x="475" y="18885"/>
                  </a:lnTo>
                  <a:cubicBezTo>
                    <a:pt x="1" y="20461"/>
                    <a:pt x="302" y="22192"/>
                    <a:pt x="1279" y="23509"/>
                  </a:cubicBezTo>
                  <a:lnTo>
                    <a:pt x="3957" y="27254"/>
                  </a:lnTo>
                  <a:cubicBezTo>
                    <a:pt x="4054" y="27397"/>
                    <a:pt x="4155" y="27541"/>
                    <a:pt x="4262" y="27680"/>
                  </a:cubicBezTo>
                  <a:lnTo>
                    <a:pt x="4277" y="27695"/>
                  </a:lnTo>
                  <a:cubicBezTo>
                    <a:pt x="4284" y="27710"/>
                    <a:pt x="4294" y="27720"/>
                    <a:pt x="4305" y="27734"/>
                  </a:cubicBezTo>
                  <a:cubicBezTo>
                    <a:pt x="4751" y="28288"/>
                    <a:pt x="5278" y="28747"/>
                    <a:pt x="5878" y="29110"/>
                  </a:cubicBezTo>
                  <a:lnTo>
                    <a:pt x="5878" y="31177"/>
                  </a:lnTo>
                  <a:lnTo>
                    <a:pt x="5117" y="31177"/>
                  </a:lnTo>
                  <a:cubicBezTo>
                    <a:pt x="4884" y="31177"/>
                    <a:pt x="4697" y="31364"/>
                    <a:pt x="4697" y="31597"/>
                  </a:cubicBezTo>
                  <a:lnTo>
                    <a:pt x="4697" y="38095"/>
                  </a:lnTo>
                  <a:cubicBezTo>
                    <a:pt x="4697" y="38325"/>
                    <a:pt x="4884" y="38511"/>
                    <a:pt x="5117" y="38511"/>
                  </a:cubicBezTo>
                  <a:lnTo>
                    <a:pt x="19085" y="38511"/>
                  </a:lnTo>
                  <a:cubicBezTo>
                    <a:pt x="19315" y="38511"/>
                    <a:pt x="19501" y="38325"/>
                    <a:pt x="19501" y="38095"/>
                  </a:cubicBezTo>
                  <a:lnTo>
                    <a:pt x="19501" y="31597"/>
                  </a:lnTo>
                  <a:cubicBezTo>
                    <a:pt x="19501" y="31364"/>
                    <a:pt x="19315" y="31177"/>
                    <a:pt x="19085" y="31177"/>
                  </a:cubicBezTo>
                  <a:lnTo>
                    <a:pt x="18321" y="31177"/>
                  </a:lnTo>
                  <a:lnTo>
                    <a:pt x="18321" y="29110"/>
                  </a:lnTo>
                  <a:cubicBezTo>
                    <a:pt x="20105" y="28036"/>
                    <a:pt x="21203" y="26108"/>
                    <a:pt x="21203" y="24018"/>
                  </a:cubicBezTo>
                  <a:lnTo>
                    <a:pt x="21203" y="11802"/>
                  </a:lnTo>
                  <a:cubicBezTo>
                    <a:pt x="21203" y="10912"/>
                    <a:pt x="20478" y="10186"/>
                    <a:pt x="19588" y="10186"/>
                  </a:cubicBezTo>
                  <a:lnTo>
                    <a:pt x="18669" y="10186"/>
                  </a:lnTo>
                  <a:cubicBezTo>
                    <a:pt x="18611" y="10186"/>
                    <a:pt x="18550" y="10190"/>
                    <a:pt x="18493" y="10197"/>
                  </a:cubicBezTo>
                  <a:lnTo>
                    <a:pt x="18479" y="10197"/>
                  </a:lnTo>
                  <a:cubicBezTo>
                    <a:pt x="18424" y="10204"/>
                    <a:pt x="18371" y="10216"/>
                    <a:pt x="18317" y="10226"/>
                  </a:cubicBezTo>
                  <a:cubicBezTo>
                    <a:pt x="18066" y="10284"/>
                    <a:pt x="17836" y="10398"/>
                    <a:pt x="17642" y="10560"/>
                  </a:cubicBezTo>
                  <a:cubicBezTo>
                    <a:pt x="17463" y="9666"/>
                    <a:pt x="16669" y="8991"/>
                    <a:pt x="15725" y="8991"/>
                  </a:cubicBezTo>
                  <a:lnTo>
                    <a:pt x="14383" y="8991"/>
                  </a:lnTo>
                  <a:cubicBezTo>
                    <a:pt x="13862" y="8991"/>
                    <a:pt x="13392" y="9195"/>
                    <a:pt x="13039" y="9526"/>
                  </a:cubicBezTo>
                  <a:lnTo>
                    <a:pt x="13288" y="2195"/>
                  </a:lnTo>
                  <a:cubicBezTo>
                    <a:pt x="13327" y="1043"/>
                    <a:pt x="12426" y="77"/>
                    <a:pt x="11273" y="37"/>
                  </a:cubicBezTo>
                  <a:lnTo>
                    <a:pt x="10193" y="1"/>
                  </a:lnTo>
                  <a:cubicBezTo>
                    <a:pt x="10169" y="0"/>
                    <a:pt x="10145" y="0"/>
                    <a:pt x="10121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34"/>
          <p:cNvGrpSpPr/>
          <p:nvPr/>
        </p:nvGrpSpPr>
        <p:grpSpPr>
          <a:xfrm>
            <a:off x="7463625" y="3603475"/>
            <a:ext cx="651425" cy="815500"/>
            <a:chOff x="7463625" y="3603475"/>
            <a:chExt cx="651425" cy="815500"/>
          </a:xfrm>
        </p:grpSpPr>
        <p:sp>
          <p:nvSpPr>
            <p:cNvPr id="803" name="Google Shape;803;p34"/>
            <p:cNvSpPr/>
            <p:nvPr/>
          </p:nvSpPr>
          <p:spPr>
            <a:xfrm>
              <a:off x="7471075" y="3613900"/>
              <a:ext cx="632950" cy="580725"/>
            </a:xfrm>
            <a:custGeom>
              <a:rect b="b" l="l" r="r" t="t"/>
              <a:pathLst>
                <a:path extrusionOk="0" h="23229" w="25318">
                  <a:moveTo>
                    <a:pt x="23145" y="1"/>
                  </a:moveTo>
                  <a:cubicBezTo>
                    <a:pt x="22543" y="1"/>
                    <a:pt x="22024" y="454"/>
                    <a:pt x="21957" y="1067"/>
                  </a:cubicBezTo>
                  <a:lnTo>
                    <a:pt x="21135" y="8473"/>
                  </a:lnTo>
                  <a:lnTo>
                    <a:pt x="20905" y="8473"/>
                  </a:lnTo>
                  <a:lnTo>
                    <a:pt x="20905" y="4484"/>
                  </a:lnTo>
                  <a:cubicBezTo>
                    <a:pt x="20905" y="3634"/>
                    <a:pt x="20219" y="2948"/>
                    <a:pt x="19369" y="2948"/>
                  </a:cubicBezTo>
                  <a:lnTo>
                    <a:pt x="18025" y="2948"/>
                  </a:lnTo>
                  <a:cubicBezTo>
                    <a:pt x="17175" y="2948"/>
                    <a:pt x="16486" y="3634"/>
                    <a:pt x="16486" y="4484"/>
                  </a:cubicBezTo>
                  <a:lnTo>
                    <a:pt x="16486" y="8419"/>
                  </a:lnTo>
                  <a:cubicBezTo>
                    <a:pt x="16486" y="8437"/>
                    <a:pt x="16489" y="8455"/>
                    <a:pt x="16489" y="8473"/>
                  </a:cubicBezTo>
                  <a:lnTo>
                    <a:pt x="16191" y="8473"/>
                  </a:lnTo>
                  <a:lnTo>
                    <a:pt x="16191" y="3687"/>
                  </a:lnTo>
                  <a:cubicBezTo>
                    <a:pt x="16191" y="2837"/>
                    <a:pt x="15505" y="2148"/>
                    <a:pt x="14655" y="2148"/>
                  </a:cubicBezTo>
                  <a:lnTo>
                    <a:pt x="13312" y="2148"/>
                  </a:lnTo>
                  <a:cubicBezTo>
                    <a:pt x="12461" y="2148"/>
                    <a:pt x="11772" y="2837"/>
                    <a:pt x="11772" y="3687"/>
                  </a:cubicBezTo>
                  <a:lnTo>
                    <a:pt x="11772" y="8419"/>
                  </a:lnTo>
                  <a:cubicBezTo>
                    <a:pt x="11772" y="8437"/>
                    <a:pt x="11775" y="8455"/>
                    <a:pt x="11775" y="8473"/>
                  </a:cubicBezTo>
                  <a:lnTo>
                    <a:pt x="11520" y="8473"/>
                  </a:lnTo>
                  <a:lnTo>
                    <a:pt x="11520" y="4165"/>
                  </a:lnTo>
                  <a:cubicBezTo>
                    <a:pt x="11520" y="3314"/>
                    <a:pt x="10685" y="2625"/>
                    <a:pt x="9833" y="2625"/>
                  </a:cubicBezTo>
                  <a:lnTo>
                    <a:pt x="8491" y="2625"/>
                  </a:lnTo>
                  <a:cubicBezTo>
                    <a:pt x="7640" y="2625"/>
                    <a:pt x="7101" y="3314"/>
                    <a:pt x="7101" y="4165"/>
                  </a:cubicBezTo>
                  <a:lnTo>
                    <a:pt x="7101" y="8419"/>
                  </a:lnTo>
                  <a:cubicBezTo>
                    <a:pt x="7101" y="8437"/>
                    <a:pt x="7105" y="8455"/>
                    <a:pt x="7105" y="8473"/>
                  </a:cubicBezTo>
                  <a:lnTo>
                    <a:pt x="7101" y="8473"/>
                  </a:lnTo>
                  <a:lnTo>
                    <a:pt x="7101" y="13445"/>
                  </a:lnTo>
                  <a:lnTo>
                    <a:pt x="5701" y="12358"/>
                  </a:lnTo>
                  <a:cubicBezTo>
                    <a:pt x="5082" y="11878"/>
                    <a:pt x="4349" y="11645"/>
                    <a:pt x="3622" y="11645"/>
                  </a:cubicBezTo>
                  <a:cubicBezTo>
                    <a:pt x="2609" y="11645"/>
                    <a:pt x="1606" y="12097"/>
                    <a:pt x="937" y="12961"/>
                  </a:cubicBezTo>
                  <a:lnTo>
                    <a:pt x="432" y="13614"/>
                  </a:lnTo>
                  <a:cubicBezTo>
                    <a:pt x="1" y="14170"/>
                    <a:pt x="104" y="14971"/>
                    <a:pt x="661" y="15402"/>
                  </a:cubicBezTo>
                  <a:lnTo>
                    <a:pt x="8947" y="21824"/>
                  </a:lnTo>
                  <a:cubicBezTo>
                    <a:pt x="9177" y="22032"/>
                    <a:pt x="9427" y="22219"/>
                    <a:pt x="9689" y="22384"/>
                  </a:cubicBezTo>
                  <a:cubicBezTo>
                    <a:pt x="9862" y="22496"/>
                    <a:pt x="10038" y="22596"/>
                    <a:pt x="10218" y="22679"/>
                  </a:cubicBezTo>
                  <a:cubicBezTo>
                    <a:pt x="10943" y="23030"/>
                    <a:pt x="11762" y="23228"/>
                    <a:pt x="12623" y="23228"/>
                  </a:cubicBezTo>
                  <a:lnTo>
                    <a:pt x="18948" y="23228"/>
                  </a:lnTo>
                  <a:cubicBezTo>
                    <a:pt x="21996" y="23228"/>
                    <a:pt x="24470" y="20758"/>
                    <a:pt x="24470" y="17706"/>
                  </a:cubicBezTo>
                  <a:lnTo>
                    <a:pt x="24470" y="8473"/>
                  </a:lnTo>
                  <a:lnTo>
                    <a:pt x="24462" y="8473"/>
                  </a:lnTo>
                  <a:lnTo>
                    <a:pt x="25246" y="1433"/>
                  </a:lnTo>
                  <a:cubicBezTo>
                    <a:pt x="25317" y="776"/>
                    <a:pt x="24843" y="184"/>
                    <a:pt x="24186" y="108"/>
                  </a:cubicBezTo>
                  <a:lnTo>
                    <a:pt x="23278" y="8"/>
                  </a:lnTo>
                  <a:cubicBezTo>
                    <a:pt x="23233" y="3"/>
                    <a:pt x="23189" y="1"/>
                    <a:pt x="23145" y="1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7512100" y="3905075"/>
              <a:ext cx="136525" cy="97100"/>
            </a:xfrm>
            <a:custGeom>
              <a:rect b="b" l="l" r="r" t="t"/>
              <a:pathLst>
                <a:path extrusionOk="0" h="3884" w="5461">
                  <a:moveTo>
                    <a:pt x="1988" y="0"/>
                  </a:moveTo>
                  <a:cubicBezTo>
                    <a:pt x="1284" y="0"/>
                    <a:pt x="585" y="218"/>
                    <a:pt x="0" y="639"/>
                  </a:cubicBezTo>
                  <a:cubicBezTo>
                    <a:pt x="7" y="639"/>
                    <a:pt x="14" y="639"/>
                    <a:pt x="20" y="639"/>
                  </a:cubicBezTo>
                  <a:cubicBezTo>
                    <a:pt x="746" y="639"/>
                    <a:pt x="1474" y="869"/>
                    <a:pt x="2090" y="1346"/>
                  </a:cubicBezTo>
                  <a:lnTo>
                    <a:pt x="5460" y="3884"/>
                  </a:lnTo>
                  <a:lnTo>
                    <a:pt x="5460" y="1766"/>
                  </a:lnTo>
                  <a:lnTo>
                    <a:pt x="4060" y="711"/>
                  </a:lnTo>
                  <a:cubicBezTo>
                    <a:pt x="3443" y="231"/>
                    <a:pt x="2713" y="0"/>
                    <a:pt x="1988" y="0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7720575" y="4169725"/>
              <a:ext cx="290200" cy="76325"/>
            </a:xfrm>
            <a:custGeom>
              <a:rect b="b" l="l" r="r" t="t"/>
              <a:pathLst>
                <a:path extrusionOk="0" h="3053" w="11608">
                  <a:moveTo>
                    <a:pt x="1" y="0"/>
                  </a:moveTo>
                  <a:lnTo>
                    <a:pt x="1" y="3052"/>
                  </a:lnTo>
                  <a:lnTo>
                    <a:pt x="11607" y="3052"/>
                  </a:lnTo>
                  <a:lnTo>
                    <a:pt x="11607" y="0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691050" y="4246025"/>
              <a:ext cx="349325" cy="162475"/>
            </a:xfrm>
            <a:custGeom>
              <a:rect b="b" l="l" r="r" t="t"/>
              <a:pathLst>
                <a:path extrusionOk="0" h="6499" w="13973">
                  <a:moveTo>
                    <a:pt x="0" y="0"/>
                  </a:moveTo>
                  <a:lnTo>
                    <a:pt x="0" y="6498"/>
                  </a:lnTo>
                  <a:lnTo>
                    <a:pt x="13973" y="6498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7981200" y="4246025"/>
              <a:ext cx="59175" cy="162475"/>
            </a:xfrm>
            <a:custGeom>
              <a:rect b="b" l="l" r="r" t="t"/>
              <a:pathLst>
                <a:path extrusionOk="0" h="6499" w="2367">
                  <a:moveTo>
                    <a:pt x="1" y="0"/>
                  </a:moveTo>
                  <a:lnTo>
                    <a:pt x="1" y="6498"/>
                  </a:lnTo>
                  <a:lnTo>
                    <a:pt x="2367" y="6498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7907350" y="3613950"/>
              <a:ext cx="196675" cy="580675"/>
            </a:xfrm>
            <a:custGeom>
              <a:rect b="b" l="l" r="r" t="t"/>
              <a:pathLst>
                <a:path extrusionOk="0" h="23227" w="7867">
                  <a:moveTo>
                    <a:pt x="5701" y="0"/>
                  </a:moveTo>
                  <a:cubicBezTo>
                    <a:pt x="5527" y="0"/>
                    <a:pt x="5359" y="36"/>
                    <a:pt x="5205" y="103"/>
                  </a:cubicBezTo>
                  <a:lnTo>
                    <a:pt x="5238" y="106"/>
                  </a:lnTo>
                  <a:cubicBezTo>
                    <a:pt x="5895" y="182"/>
                    <a:pt x="6369" y="774"/>
                    <a:pt x="6297" y="1431"/>
                  </a:cubicBezTo>
                  <a:lnTo>
                    <a:pt x="5515" y="8471"/>
                  </a:lnTo>
                  <a:lnTo>
                    <a:pt x="5522" y="8471"/>
                  </a:lnTo>
                  <a:lnTo>
                    <a:pt x="5522" y="17704"/>
                  </a:lnTo>
                  <a:cubicBezTo>
                    <a:pt x="5522" y="20756"/>
                    <a:pt x="3048" y="23226"/>
                    <a:pt x="1" y="23226"/>
                  </a:cubicBezTo>
                  <a:lnTo>
                    <a:pt x="1497" y="23226"/>
                  </a:lnTo>
                  <a:cubicBezTo>
                    <a:pt x="4545" y="23226"/>
                    <a:pt x="7019" y="20756"/>
                    <a:pt x="7019" y="17704"/>
                  </a:cubicBezTo>
                  <a:lnTo>
                    <a:pt x="7019" y="8471"/>
                  </a:lnTo>
                  <a:lnTo>
                    <a:pt x="7011" y="8471"/>
                  </a:lnTo>
                  <a:lnTo>
                    <a:pt x="7795" y="1431"/>
                  </a:lnTo>
                  <a:cubicBezTo>
                    <a:pt x="7866" y="774"/>
                    <a:pt x="7392" y="182"/>
                    <a:pt x="6735" y="106"/>
                  </a:cubicBezTo>
                  <a:lnTo>
                    <a:pt x="5827" y="6"/>
                  </a:lnTo>
                  <a:cubicBezTo>
                    <a:pt x="5785" y="2"/>
                    <a:pt x="5743" y="0"/>
                    <a:pt x="5701" y="0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7463625" y="3603475"/>
              <a:ext cx="651425" cy="815500"/>
            </a:xfrm>
            <a:custGeom>
              <a:rect b="b" l="l" r="r" t="t"/>
              <a:pathLst>
                <a:path extrusionOk="0" h="32620" w="26057">
                  <a:moveTo>
                    <a:pt x="23444" y="837"/>
                  </a:moveTo>
                  <a:cubicBezTo>
                    <a:pt x="23472" y="837"/>
                    <a:pt x="23501" y="838"/>
                    <a:pt x="23529" y="841"/>
                  </a:cubicBezTo>
                  <a:lnTo>
                    <a:pt x="24441" y="942"/>
                  </a:lnTo>
                  <a:cubicBezTo>
                    <a:pt x="24865" y="989"/>
                    <a:pt x="25173" y="1376"/>
                    <a:pt x="25127" y="1804"/>
                  </a:cubicBezTo>
                  <a:lnTo>
                    <a:pt x="24348" y="8843"/>
                  </a:lnTo>
                  <a:cubicBezTo>
                    <a:pt x="24341" y="8879"/>
                    <a:pt x="24344" y="8915"/>
                    <a:pt x="24348" y="8951"/>
                  </a:cubicBezTo>
                  <a:lnTo>
                    <a:pt x="24348" y="18123"/>
                  </a:lnTo>
                  <a:cubicBezTo>
                    <a:pt x="24348" y="19994"/>
                    <a:pt x="23328" y="21710"/>
                    <a:pt x="21688" y="22607"/>
                  </a:cubicBezTo>
                  <a:cubicBezTo>
                    <a:pt x="21551" y="22680"/>
                    <a:pt x="21468" y="22823"/>
                    <a:pt x="21468" y="22973"/>
                  </a:cubicBezTo>
                  <a:lnTo>
                    <a:pt x="21468" y="25286"/>
                  </a:lnTo>
                  <a:lnTo>
                    <a:pt x="10698" y="25286"/>
                  </a:lnTo>
                  <a:lnTo>
                    <a:pt x="10698" y="22978"/>
                  </a:lnTo>
                  <a:cubicBezTo>
                    <a:pt x="10698" y="22827"/>
                    <a:pt x="10616" y="22683"/>
                    <a:pt x="10479" y="22611"/>
                  </a:cubicBezTo>
                  <a:cubicBezTo>
                    <a:pt x="10397" y="22564"/>
                    <a:pt x="10311" y="22514"/>
                    <a:pt x="10211" y="22449"/>
                  </a:cubicBezTo>
                  <a:cubicBezTo>
                    <a:pt x="9966" y="22295"/>
                    <a:pt x="9737" y="22120"/>
                    <a:pt x="9521" y="21929"/>
                  </a:cubicBezTo>
                  <a:cubicBezTo>
                    <a:pt x="9514" y="21922"/>
                    <a:pt x="9507" y="21918"/>
                    <a:pt x="9500" y="21911"/>
                  </a:cubicBezTo>
                  <a:lnTo>
                    <a:pt x="1214" y="15489"/>
                  </a:lnTo>
                  <a:cubicBezTo>
                    <a:pt x="1035" y="15348"/>
                    <a:pt x="916" y="15147"/>
                    <a:pt x="887" y="14917"/>
                  </a:cubicBezTo>
                  <a:cubicBezTo>
                    <a:pt x="859" y="14692"/>
                    <a:pt x="919" y="14469"/>
                    <a:pt x="1063" y="14286"/>
                  </a:cubicBezTo>
                  <a:lnTo>
                    <a:pt x="1565" y="13633"/>
                  </a:lnTo>
                  <a:cubicBezTo>
                    <a:pt x="2054" y="13008"/>
                    <a:pt x="2758" y="12606"/>
                    <a:pt x="3544" y="12505"/>
                  </a:cubicBezTo>
                  <a:cubicBezTo>
                    <a:pt x="3670" y="12489"/>
                    <a:pt x="3797" y="12481"/>
                    <a:pt x="3922" y="12481"/>
                  </a:cubicBezTo>
                  <a:cubicBezTo>
                    <a:pt x="4580" y="12481"/>
                    <a:pt x="5213" y="12698"/>
                    <a:pt x="5741" y="13105"/>
                  </a:cubicBezTo>
                  <a:lnTo>
                    <a:pt x="6983" y="14067"/>
                  </a:lnTo>
                  <a:lnTo>
                    <a:pt x="6983" y="15431"/>
                  </a:lnTo>
                  <a:cubicBezTo>
                    <a:pt x="6983" y="15661"/>
                    <a:pt x="7170" y="15848"/>
                    <a:pt x="7399" y="15848"/>
                  </a:cubicBezTo>
                  <a:cubicBezTo>
                    <a:pt x="7633" y="15848"/>
                    <a:pt x="7820" y="15661"/>
                    <a:pt x="7820" y="15431"/>
                  </a:cubicBezTo>
                  <a:lnTo>
                    <a:pt x="7820" y="8937"/>
                  </a:lnTo>
                  <a:lnTo>
                    <a:pt x="7820" y="8879"/>
                  </a:lnTo>
                  <a:lnTo>
                    <a:pt x="7820" y="8836"/>
                  </a:lnTo>
                  <a:lnTo>
                    <a:pt x="7820" y="4582"/>
                  </a:lnTo>
                  <a:cubicBezTo>
                    <a:pt x="7820" y="4044"/>
                    <a:pt x="8121" y="3462"/>
                    <a:pt x="8789" y="3462"/>
                  </a:cubicBezTo>
                  <a:lnTo>
                    <a:pt x="10131" y="3462"/>
                  </a:lnTo>
                  <a:cubicBezTo>
                    <a:pt x="10784" y="3462"/>
                    <a:pt x="11402" y="4004"/>
                    <a:pt x="11402" y="4582"/>
                  </a:cubicBezTo>
                  <a:lnTo>
                    <a:pt x="11402" y="8890"/>
                  </a:lnTo>
                  <a:cubicBezTo>
                    <a:pt x="11402" y="9120"/>
                    <a:pt x="11589" y="9307"/>
                    <a:pt x="11818" y="9307"/>
                  </a:cubicBezTo>
                  <a:lnTo>
                    <a:pt x="12073" y="9307"/>
                  </a:lnTo>
                  <a:cubicBezTo>
                    <a:pt x="12189" y="9307"/>
                    <a:pt x="12297" y="9264"/>
                    <a:pt x="12371" y="9181"/>
                  </a:cubicBezTo>
                  <a:cubicBezTo>
                    <a:pt x="12451" y="9102"/>
                    <a:pt x="12494" y="8990"/>
                    <a:pt x="12494" y="8879"/>
                  </a:cubicBezTo>
                  <a:cubicBezTo>
                    <a:pt x="12494" y="8865"/>
                    <a:pt x="12490" y="8851"/>
                    <a:pt x="12490" y="8836"/>
                  </a:cubicBezTo>
                  <a:lnTo>
                    <a:pt x="12490" y="4104"/>
                  </a:lnTo>
                  <a:cubicBezTo>
                    <a:pt x="12490" y="3484"/>
                    <a:pt x="12993" y="2984"/>
                    <a:pt x="13610" y="2984"/>
                  </a:cubicBezTo>
                  <a:lnTo>
                    <a:pt x="14953" y="2984"/>
                  </a:lnTo>
                  <a:cubicBezTo>
                    <a:pt x="15571" y="2984"/>
                    <a:pt x="16073" y="3484"/>
                    <a:pt x="16073" y="4104"/>
                  </a:cubicBezTo>
                  <a:lnTo>
                    <a:pt x="16073" y="8890"/>
                  </a:lnTo>
                  <a:cubicBezTo>
                    <a:pt x="16073" y="9120"/>
                    <a:pt x="16260" y="9307"/>
                    <a:pt x="16489" y="9307"/>
                  </a:cubicBezTo>
                  <a:lnTo>
                    <a:pt x="16787" y="9307"/>
                  </a:lnTo>
                  <a:cubicBezTo>
                    <a:pt x="16898" y="9307"/>
                    <a:pt x="17009" y="9264"/>
                    <a:pt x="17085" y="9181"/>
                  </a:cubicBezTo>
                  <a:cubicBezTo>
                    <a:pt x="17165" y="9102"/>
                    <a:pt x="17208" y="8990"/>
                    <a:pt x="17208" y="8879"/>
                  </a:cubicBezTo>
                  <a:cubicBezTo>
                    <a:pt x="17208" y="8865"/>
                    <a:pt x="17203" y="8851"/>
                    <a:pt x="17203" y="8836"/>
                  </a:cubicBezTo>
                  <a:lnTo>
                    <a:pt x="17203" y="4901"/>
                  </a:lnTo>
                  <a:cubicBezTo>
                    <a:pt x="17203" y="4284"/>
                    <a:pt x="17706" y="3781"/>
                    <a:pt x="18323" y="3781"/>
                  </a:cubicBezTo>
                  <a:lnTo>
                    <a:pt x="19667" y="3781"/>
                  </a:lnTo>
                  <a:cubicBezTo>
                    <a:pt x="20284" y="3781"/>
                    <a:pt x="20787" y="4284"/>
                    <a:pt x="20787" y="4901"/>
                  </a:cubicBezTo>
                  <a:lnTo>
                    <a:pt x="20787" y="8890"/>
                  </a:lnTo>
                  <a:cubicBezTo>
                    <a:pt x="20787" y="9120"/>
                    <a:pt x="20973" y="9307"/>
                    <a:pt x="21203" y="9307"/>
                  </a:cubicBezTo>
                  <a:lnTo>
                    <a:pt x="21433" y="9307"/>
                  </a:lnTo>
                  <a:cubicBezTo>
                    <a:pt x="21645" y="9307"/>
                    <a:pt x="21824" y="9149"/>
                    <a:pt x="21849" y="8937"/>
                  </a:cubicBezTo>
                  <a:lnTo>
                    <a:pt x="22668" y="1531"/>
                  </a:lnTo>
                  <a:cubicBezTo>
                    <a:pt x="22693" y="1322"/>
                    <a:pt x="22793" y="1140"/>
                    <a:pt x="22954" y="1007"/>
                  </a:cubicBezTo>
                  <a:cubicBezTo>
                    <a:pt x="23097" y="895"/>
                    <a:pt x="23266" y="837"/>
                    <a:pt x="23444" y="837"/>
                  </a:cubicBezTo>
                  <a:close/>
                  <a:moveTo>
                    <a:pt x="22649" y="26123"/>
                  </a:moveTo>
                  <a:lnTo>
                    <a:pt x="22649" y="31783"/>
                  </a:lnTo>
                  <a:lnTo>
                    <a:pt x="9518" y="31783"/>
                  </a:lnTo>
                  <a:lnTo>
                    <a:pt x="9518" y="26123"/>
                  </a:lnTo>
                  <a:close/>
                  <a:moveTo>
                    <a:pt x="23434" y="1"/>
                  </a:moveTo>
                  <a:cubicBezTo>
                    <a:pt x="23070" y="1"/>
                    <a:pt x="22722" y="123"/>
                    <a:pt x="22434" y="353"/>
                  </a:cubicBezTo>
                  <a:cubicBezTo>
                    <a:pt x="22097" y="626"/>
                    <a:pt x="21885" y="1010"/>
                    <a:pt x="21839" y="1438"/>
                  </a:cubicBezTo>
                  <a:lnTo>
                    <a:pt x="21522" y="4281"/>
                  </a:lnTo>
                  <a:cubicBezTo>
                    <a:pt x="21264" y="3505"/>
                    <a:pt x="20528" y="2945"/>
                    <a:pt x="19667" y="2945"/>
                  </a:cubicBezTo>
                  <a:lnTo>
                    <a:pt x="18323" y="2945"/>
                  </a:lnTo>
                  <a:cubicBezTo>
                    <a:pt x="17735" y="2945"/>
                    <a:pt x="17208" y="3207"/>
                    <a:pt x="16848" y="3617"/>
                  </a:cubicBezTo>
                  <a:cubicBezTo>
                    <a:pt x="16633" y="2773"/>
                    <a:pt x="15864" y="2144"/>
                    <a:pt x="14953" y="2144"/>
                  </a:cubicBezTo>
                  <a:lnTo>
                    <a:pt x="13610" y="2144"/>
                  </a:lnTo>
                  <a:cubicBezTo>
                    <a:pt x="12777" y="2144"/>
                    <a:pt x="12066" y="2669"/>
                    <a:pt x="11783" y="3401"/>
                  </a:cubicBezTo>
                  <a:cubicBezTo>
                    <a:pt x="11392" y="2934"/>
                    <a:pt x="10784" y="2626"/>
                    <a:pt x="10131" y="2626"/>
                  </a:cubicBezTo>
                  <a:lnTo>
                    <a:pt x="8789" y="2626"/>
                  </a:lnTo>
                  <a:cubicBezTo>
                    <a:pt x="7740" y="2626"/>
                    <a:pt x="6983" y="3448"/>
                    <a:pt x="6983" y="4582"/>
                  </a:cubicBezTo>
                  <a:lnTo>
                    <a:pt x="6983" y="8836"/>
                  </a:lnTo>
                  <a:lnTo>
                    <a:pt x="6983" y="8865"/>
                  </a:lnTo>
                  <a:lnTo>
                    <a:pt x="6983" y="8890"/>
                  </a:lnTo>
                  <a:lnTo>
                    <a:pt x="6983" y="13008"/>
                  </a:lnTo>
                  <a:lnTo>
                    <a:pt x="6254" y="12445"/>
                  </a:lnTo>
                  <a:cubicBezTo>
                    <a:pt x="5581" y="11921"/>
                    <a:pt x="4768" y="11645"/>
                    <a:pt x="3929" y="11645"/>
                  </a:cubicBezTo>
                  <a:cubicBezTo>
                    <a:pt x="3767" y="11645"/>
                    <a:pt x="3603" y="11655"/>
                    <a:pt x="3439" y="11676"/>
                  </a:cubicBezTo>
                  <a:cubicBezTo>
                    <a:pt x="2431" y="11802"/>
                    <a:pt x="1530" y="12319"/>
                    <a:pt x="905" y="13123"/>
                  </a:cubicBezTo>
                  <a:lnTo>
                    <a:pt x="399" y="13776"/>
                  </a:lnTo>
                  <a:cubicBezTo>
                    <a:pt x="122" y="14132"/>
                    <a:pt x="1" y="14577"/>
                    <a:pt x="57" y="15025"/>
                  </a:cubicBezTo>
                  <a:cubicBezTo>
                    <a:pt x="115" y="15474"/>
                    <a:pt x="345" y="15873"/>
                    <a:pt x="700" y="16149"/>
                  </a:cubicBezTo>
                  <a:lnTo>
                    <a:pt x="8975" y="22564"/>
                  </a:lnTo>
                  <a:cubicBezTo>
                    <a:pt x="9220" y="22779"/>
                    <a:pt x="9485" y="22981"/>
                    <a:pt x="9758" y="23153"/>
                  </a:cubicBezTo>
                  <a:cubicBezTo>
                    <a:pt x="9794" y="23175"/>
                    <a:pt x="9830" y="23197"/>
                    <a:pt x="9862" y="23218"/>
                  </a:cubicBezTo>
                  <a:lnTo>
                    <a:pt x="9862" y="25286"/>
                  </a:lnTo>
                  <a:lnTo>
                    <a:pt x="9097" y="25286"/>
                  </a:lnTo>
                  <a:cubicBezTo>
                    <a:pt x="8867" y="25286"/>
                    <a:pt x="8681" y="25472"/>
                    <a:pt x="8681" y="25702"/>
                  </a:cubicBezTo>
                  <a:lnTo>
                    <a:pt x="8681" y="32200"/>
                  </a:lnTo>
                  <a:cubicBezTo>
                    <a:pt x="8681" y="32434"/>
                    <a:pt x="8867" y="32620"/>
                    <a:pt x="9097" y="32620"/>
                  </a:cubicBezTo>
                  <a:lnTo>
                    <a:pt x="23070" y="32620"/>
                  </a:lnTo>
                  <a:cubicBezTo>
                    <a:pt x="23299" y="32620"/>
                    <a:pt x="23486" y="32434"/>
                    <a:pt x="23486" y="32200"/>
                  </a:cubicBezTo>
                  <a:lnTo>
                    <a:pt x="23486" y="25702"/>
                  </a:lnTo>
                  <a:cubicBezTo>
                    <a:pt x="23486" y="25472"/>
                    <a:pt x="23299" y="25286"/>
                    <a:pt x="23070" y="25286"/>
                  </a:cubicBezTo>
                  <a:lnTo>
                    <a:pt x="22305" y="25286"/>
                  </a:lnTo>
                  <a:lnTo>
                    <a:pt x="22305" y="23218"/>
                  </a:lnTo>
                  <a:cubicBezTo>
                    <a:pt x="24089" y="22144"/>
                    <a:pt x="25184" y="20216"/>
                    <a:pt x="25184" y="18123"/>
                  </a:cubicBezTo>
                  <a:lnTo>
                    <a:pt x="25184" y="8890"/>
                  </a:lnTo>
                  <a:lnTo>
                    <a:pt x="25184" y="8872"/>
                  </a:lnTo>
                  <a:lnTo>
                    <a:pt x="25960" y="1893"/>
                  </a:lnTo>
                  <a:cubicBezTo>
                    <a:pt x="26056" y="1010"/>
                    <a:pt x="25418" y="210"/>
                    <a:pt x="24531" y="112"/>
                  </a:cubicBezTo>
                  <a:lnTo>
                    <a:pt x="23622" y="12"/>
                  </a:lnTo>
                  <a:cubicBezTo>
                    <a:pt x="23559" y="4"/>
                    <a:pt x="23496" y="1"/>
                    <a:pt x="23434" y="1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34"/>
          <p:cNvGrpSpPr/>
          <p:nvPr/>
        </p:nvGrpSpPr>
        <p:grpSpPr>
          <a:xfrm>
            <a:off x="6489750" y="2721175"/>
            <a:ext cx="761900" cy="644950"/>
            <a:chOff x="6489750" y="2721175"/>
            <a:chExt cx="761900" cy="644950"/>
          </a:xfrm>
        </p:grpSpPr>
        <p:sp>
          <p:nvSpPr>
            <p:cNvPr id="811" name="Google Shape;811;p34"/>
            <p:cNvSpPr/>
            <p:nvPr/>
          </p:nvSpPr>
          <p:spPr>
            <a:xfrm>
              <a:off x="6714125" y="2731625"/>
              <a:ext cx="527050" cy="624100"/>
            </a:xfrm>
            <a:custGeom>
              <a:rect b="b" l="l" r="r" t="t"/>
              <a:pathLst>
                <a:path extrusionOk="0" h="24964" w="21082">
                  <a:moveTo>
                    <a:pt x="6386" y="0"/>
                  </a:moveTo>
                  <a:cubicBezTo>
                    <a:pt x="5870" y="0"/>
                    <a:pt x="5359" y="369"/>
                    <a:pt x="5127" y="867"/>
                  </a:cubicBezTo>
                  <a:lnTo>
                    <a:pt x="675" y="10474"/>
                  </a:lnTo>
                  <a:cubicBezTo>
                    <a:pt x="244" y="11261"/>
                    <a:pt x="0" y="12158"/>
                    <a:pt x="0" y="13116"/>
                  </a:cubicBezTo>
                  <a:lnTo>
                    <a:pt x="0" y="19441"/>
                  </a:lnTo>
                  <a:cubicBezTo>
                    <a:pt x="0" y="22490"/>
                    <a:pt x="2474" y="24963"/>
                    <a:pt x="5522" y="24963"/>
                  </a:cubicBezTo>
                  <a:lnTo>
                    <a:pt x="17814" y="24963"/>
                  </a:lnTo>
                  <a:cubicBezTo>
                    <a:pt x="18475" y="24963"/>
                    <a:pt x="19009" y="24428"/>
                    <a:pt x="19009" y="23764"/>
                  </a:cubicBezTo>
                  <a:lnTo>
                    <a:pt x="19009" y="22849"/>
                  </a:lnTo>
                  <a:cubicBezTo>
                    <a:pt x="19009" y="22188"/>
                    <a:pt x="18475" y="21653"/>
                    <a:pt x="17814" y="21653"/>
                  </a:cubicBezTo>
                  <a:lnTo>
                    <a:pt x="14759" y="21653"/>
                  </a:lnTo>
                  <a:lnTo>
                    <a:pt x="14759" y="21402"/>
                  </a:lnTo>
                  <a:lnTo>
                    <a:pt x="18744" y="21402"/>
                  </a:lnTo>
                  <a:cubicBezTo>
                    <a:pt x="19595" y="21402"/>
                    <a:pt x="20284" y="20712"/>
                    <a:pt x="20284" y="19862"/>
                  </a:cubicBezTo>
                  <a:lnTo>
                    <a:pt x="20284" y="18520"/>
                  </a:lnTo>
                  <a:cubicBezTo>
                    <a:pt x="20284" y="17668"/>
                    <a:pt x="19595" y="16979"/>
                    <a:pt x="18744" y="16979"/>
                  </a:cubicBezTo>
                  <a:lnTo>
                    <a:pt x="14809" y="16979"/>
                  </a:lnTo>
                  <a:cubicBezTo>
                    <a:pt x="14792" y="16979"/>
                    <a:pt x="14777" y="16982"/>
                    <a:pt x="14759" y="16982"/>
                  </a:cubicBezTo>
                  <a:lnTo>
                    <a:pt x="14759" y="16689"/>
                  </a:lnTo>
                  <a:lnTo>
                    <a:pt x="19544" y="16689"/>
                  </a:lnTo>
                  <a:cubicBezTo>
                    <a:pt x="20392" y="16689"/>
                    <a:pt x="21081" y="15849"/>
                    <a:pt x="21081" y="14997"/>
                  </a:cubicBezTo>
                  <a:lnTo>
                    <a:pt x="21081" y="13655"/>
                  </a:lnTo>
                  <a:cubicBezTo>
                    <a:pt x="21081" y="12807"/>
                    <a:pt x="20392" y="12269"/>
                    <a:pt x="19544" y="12269"/>
                  </a:cubicBezTo>
                  <a:lnTo>
                    <a:pt x="14759" y="12269"/>
                  </a:lnTo>
                  <a:lnTo>
                    <a:pt x="14759" y="12014"/>
                  </a:lnTo>
                  <a:lnTo>
                    <a:pt x="18987" y="12014"/>
                  </a:lnTo>
                  <a:cubicBezTo>
                    <a:pt x="19839" y="12014"/>
                    <a:pt x="20528" y="11178"/>
                    <a:pt x="20528" y="10327"/>
                  </a:cubicBezTo>
                  <a:lnTo>
                    <a:pt x="20528" y="8984"/>
                  </a:lnTo>
                  <a:cubicBezTo>
                    <a:pt x="20528" y="8133"/>
                    <a:pt x="19839" y="7594"/>
                    <a:pt x="18987" y="7594"/>
                  </a:cubicBezTo>
                  <a:lnTo>
                    <a:pt x="8063" y="7594"/>
                  </a:lnTo>
                  <a:lnTo>
                    <a:pt x="9220" y="5100"/>
                  </a:lnTo>
                  <a:cubicBezTo>
                    <a:pt x="10010" y="3398"/>
                    <a:pt x="9270" y="1233"/>
                    <a:pt x="7571" y="443"/>
                  </a:cubicBezTo>
                  <a:lnTo>
                    <a:pt x="6822" y="95"/>
                  </a:lnTo>
                  <a:cubicBezTo>
                    <a:pt x="6680" y="30"/>
                    <a:pt x="6533" y="0"/>
                    <a:pt x="6386" y="0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6662675" y="2993550"/>
              <a:ext cx="76325" cy="290175"/>
            </a:xfrm>
            <a:custGeom>
              <a:rect b="b" l="l" r="r" t="t"/>
              <a:pathLst>
                <a:path extrusionOk="0" h="11607" w="3053">
                  <a:moveTo>
                    <a:pt x="1" y="0"/>
                  </a:moveTo>
                  <a:lnTo>
                    <a:pt x="1" y="11607"/>
                  </a:lnTo>
                  <a:lnTo>
                    <a:pt x="3053" y="11607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6500250" y="2963925"/>
              <a:ext cx="162450" cy="349350"/>
            </a:xfrm>
            <a:custGeom>
              <a:rect b="b" l="l" r="r" t="t"/>
              <a:pathLst>
                <a:path extrusionOk="0" h="13974" w="6498">
                  <a:moveTo>
                    <a:pt x="1" y="1"/>
                  </a:moveTo>
                  <a:lnTo>
                    <a:pt x="1" y="13973"/>
                  </a:lnTo>
                  <a:lnTo>
                    <a:pt x="6498" y="13973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6500250" y="3254100"/>
              <a:ext cx="162450" cy="59175"/>
            </a:xfrm>
            <a:custGeom>
              <a:rect b="b" l="l" r="r" t="t"/>
              <a:pathLst>
                <a:path extrusionOk="0" h="2367" w="6498">
                  <a:moveTo>
                    <a:pt x="1" y="0"/>
                  </a:moveTo>
                  <a:lnTo>
                    <a:pt x="1" y="2366"/>
                  </a:lnTo>
                  <a:lnTo>
                    <a:pt x="6498" y="2366"/>
                  </a:lnTo>
                  <a:lnTo>
                    <a:pt x="649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6869300" y="2759850"/>
              <a:ext cx="91575" cy="161650"/>
            </a:xfrm>
            <a:custGeom>
              <a:rect b="b" l="l" r="r" t="t"/>
              <a:pathLst>
                <a:path extrusionOk="0" h="6466" w="3663">
                  <a:moveTo>
                    <a:pt x="2179" y="0"/>
                  </a:moveTo>
                  <a:lnTo>
                    <a:pt x="2179" y="0"/>
                  </a:lnTo>
                  <a:cubicBezTo>
                    <a:pt x="2345" y="711"/>
                    <a:pt x="2287" y="1479"/>
                    <a:pt x="1957" y="2194"/>
                  </a:cubicBezTo>
                  <a:lnTo>
                    <a:pt x="0" y="6465"/>
                  </a:lnTo>
                  <a:lnTo>
                    <a:pt x="1856" y="6465"/>
                  </a:lnTo>
                  <a:lnTo>
                    <a:pt x="3013" y="3971"/>
                  </a:lnTo>
                  <a:cubicBezTo>
                    <a:pt x="3662" y="2574"/>
                    <a:pt x="3278" y="966"/>
                    <a:pt x="2179" y="0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6662675" y="2993550"/>
              <a:ext cx="76325" cy="290175"/>
            </a:xfrm>
            <a:custGeom>
              <a:rect b="b" l="l" r="r" t="t"/>
              <a:pathLst>
                <a:path extrusionOk="0" h="11607" w="3053">
                  <a:moveTo>
                    <a:pt x="1" y="0"/>
                  </a:moveTo>
                  <a:lnTo>
                    <a:pt x="1" y="11607"/>
                  </a:lnTo>
                  <a:lnTo>
                    <a:pt x="3053" y="11607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141150" y="2921475"/>
              <a:ext cx="86200" cy="110525"/>
            </a:xfrm>
            <a:custGeom>
              <a:rect b="b" l="l" r="r" t="t"/>
              <a:pathLst>
                <a:path extrusionOk="0" h="4421" w="3448">
                  <a:moveTo>
                    <a:pt x="1" y="0"/>
                  </a:moveTo>
                  <a:cubicBezTo>
                    <a:pt x="851" y="0"/>
                    <a:pt x="1540" y="539"/>
                    <a:pt x="1540" y="1390"/>
                  </a:cubicBezTo>
                  <a:lnTo>
                    <a:pt x="1540" y="2733"/>
                  </a:lnTo>
                  <a:cubicBezTo>
                    <a:pt x="1540" y="3584"/>
                    <a:pt x="851" y="4420"/>
                    <a:pt x="1" y="4420"/>
                  </a:cubicBezTo>
                  <a:lnTo>
                    <a:pt x="1906" y="4420"/>
                  </a:lnTo>
                  <a:cubicBezTo>
                    <a:pt x="2758" y="4420"/>
                    <a:pt x="3447" y="3584"/>
                    <a:pt x="3447" y="2733"/>
                  </a:cubicBezTo>
                  <a:lnTo>
                    <a:pt x="3447" y="1390"/>
                  </a:lnTo>
                  <a:cubicBezTo>
                    <a:pt x="3447" y="539"/>
                    <a:pt x="2758" y="0"/>
                    <a:pt x="1906" y="0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7135150" y="3156100"/>
              <a:ext cx="86100" cy="110575"/>
            </a:xfrm>
            <a:custGeom>
              <a:rect b="b" l="l" r="r" t="t"/>
              <a:pathLst>
                <a:path extrusionOk="0" h="4423" w="3444">
                  <a:moveTo>
                    <a:pt x="0" y="0"/>
                  </a:moveTo>
                  <a:cubicBezTo>
                    <a:pt x="847" y="0"/>
                    <a:pt x="1536" y="689"/>
                    <a:pt x="1536" y="1541"/>
                  </a:cubicBezTo>
                  <a:lnTo>
                    <a:pt x="1536" y="2883"/>
                  </a:lnTo>
                  <a:cubicBezTo>
                    <a:pt x="1536" y="3733"/>
                    <a:pt x="847" y="4423"/>
                    <a:pt x="0" y="4423"/>
                  </a:cubicBezTo>
                  <a:lnTo>
                    <a:pt x="1903" y="4423"/>
                  </a:lnTo>
                  <a:cubicBezTo>
                    <a:pt x="2754" y="4423"/>
                    <a:pt x="3443" y="3733"/>
                    <a:pt x="3443" y="2883"/>
                  </a:cubicBezTo>
                  <a:lnTo>
                    <a:pt x="3443" y="1541"/>
                  </a:lnTo>
                  <a:cubicBezTo>
                    <a:pt x="3443" y="689"/>
                    <a:pt x="2754" y="0"/>
                    <a:pt x="1903" y="0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7155075" y="3038325"/>
              <a:ext cx="86100" cy="110525"/>
            </a:xfrm>
            <a:custGeom>
              <a:rect b="b" l="l" r="r" t="t"/>
              <a:pathLst>
                <a:path extrusionOk="0" h="4421" w="3444">
                  <a:moveTo>
                    <a:pt x="0" y="1"/>
                  </a:moveTo>
                  <a:cubicBezTo>
                    <a:pt x="851" y="1"/>
                    <a:pt x="1540" y="539"/>
                    <a:pt x="1540" y="1387"/>
                  </a:cubicBezTo>
                  <a:lnTo>
                    <a:pt x="1540" y="2729"/>
                  </a:lnTo>
                  <a:cubicBezTo>
                    <a:pt x="1540" y="3581"/>
                    <a:pt x="851" y="4421"/>
                    <a:pt x="0" y="4421"/>
                  </a:cubicBezTo>
                  <a:lnTo>
                    <a:pt x="1906" y="4421"/>
                  </a:lnTo>
                  <a:cubicBezTo>
                    <a:pt x="2754" y="4421"/>
                    <a:pt x="3443" y="3581"/>
                    <a:pt x="3443" y="2729"/>
                  </a:cubicBezTo>
                  <a:lnTo>
                    <a:pt x="3443" y="1387"/>
                  </a:lnTo>
                  <a:cubicBezTo>
                    <a:pt x="3443" y="539"/>
                    <a:pt x="2754" y="1"/>
                    <a:pt x="1906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7111800" y="3272950"/>
              <a:ext cx="77575" cy="82775"/>
            </a:xfrm>
            <a:custGeom>
              <a:rect b="b" l="l" r="r" t="t"/>
              <a:pathLst>
                <a:path extrusionOk="0" h="3311" w="3103">
                  <a:moveTo>
                    <a:pt x="0" y="0"/>
                  </a:moveTo>
                  <a:cubicBezTo>
                    <a:pt x="661" y="0"/>
                    <a:pt x="1200" y="535"/>
                    <a:pt x="1200" y="1196"/>
                  </a:cubicBezTo>
                  <a:lnTo>
                    <a:pt x="1200" y="2111"/>
                  </a:lnTo>
                  <a:cubicBezTo>
                    <a:pt x="1200" y="2775"/>
                    <a:pt x="661" y="3310"/>
                    <a:pt x="0" y="3310"/>
                  </a:cubicBezTo>
                  <a:lnTo>
                    <a:pt x="1907" y="3310"/>
                  </a:lnTo>
                  <a:cubicBezTo>
                    <a:pt x="2568" y="3310"/>
                    <a:pt x="3102" y="2775"/>
                    <a:pt x="3102" y="2111"/>
                  </a:cubicBezTo>
                  <a:lnTo>
                    <a:pt x="3102" y="1196"/>
                  </a:lnTo>
                  <a:cubicBezTo>
                    <a:pt x="3102" y="535"/>
                    <a:pt x="2568" y="0"/>
                    <a:pt x="1907" y="0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6869300" y="2759850"/>
              <a:ext cx="91575" cy="161650"/>
            </a:xfrm>
            <a:custGeom>
              <a:rect b="b" l="l" r="r" t="t"/>
              <a:pathLst>
                <a:path extrusionOk="0" h="6466" w="3663">
                  <a:moveTo>
                    <a:pt x="2179" y="0"/>
                  </a:moveTo>
                  <a:lnTo>
                    <a:pt x="2179" y="0"/>
                  </a:lnTo>
                  <a:cubicBezTo>
                    <a:pt x="2345" y="711"/>
                    <a:pt x="2287" y="1479"/>
                    <a:pt x="1957" y="2194"/>
                  </a:cubicBezTo>
                  <a:lnTo>
                    <a:pt x="0" y="6465"/>
                  </a:lnTo>
                  <a:lnTo>
                    <a:pt x="1856" y="6465"/>
                  </a:lnTo>
                  <a:lnTo>
                    <a:pt x="3013" y="3971"/>
                  </a:lnTo>
                  <a:cubicBezTo>
                    <a:pt x="3662" y="2574"/>
                    <a:pt x="3278" y="966"/>
                    <a:pt x="2179" y="0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6489750" y="2721175"/>
              <a:ext cx="761900" cy="644950"/>
            </a:xfrm>
            <a:custGeom>
              <a:rect b="b" l="l" r="r" t="t"/>
              <a:pathLst>
                <a:path extrusionOk="0" h="25798" w="30476">
                  <a:moveTo>
                    <a:pt x="6498" y="10131"/>
                  </a:moveTo>
                  <a:lnTo>
                    <a:pt x="6498" y="23263"/>
                  </a:lnTo>
                  <a:lnTo>
                    <a:pt x="837" y="23263"/>
                  </a:lnTo>
                  <a:lnTo>
                    <a:pt x="837" y="10131"/>
                  </a:lnTo>
                  <a:close/>
                  <a:moveTo>
                    <a:pt x="15356" y="836"/>
                  </a:moveTo>
                  <a:cubicBezTo>
                    <a:pt x="15446" y="836"/>
                    <a:pt x="15535" y="854"/>
                    <a:pt x="15620" y="894"/>
                  </a:cubicBezTo>
                  <a:lnTo>
                    <a:pt x="16371" y="1242"/>
                  </a:lnTo>
                  <a:cubicBezTo>
                    <a:pt x="17085" y="1572"/>
                    <a:pt x="17631" y="2193"/>
                    <a:pt x="17911" y="2987"/>
                  </a:cubicBezTo>
                  <a:cubicBezTo>
                    <a:pt x="18183" y="3766"/>
                    <a:pt x="18148" y="4627"/>
                    <a:pt x="17817" y="5342"/>
                  </a:cubicBezTo>
                  <a:lnTo>
                    <a:pt x="16773" y="7596"/>
                  </a:lnTo>
                  <a:lnTo>
                    <a:pt x="15667" y="7596"/>
                  </a:lnTo>
                  <a:cubicBezTo>
                    <a:pt x="15437" y="7596"/>
                    <a:pt x="15250" y="7783"/>
                    <a:pt x="15250" y="8012"/>
                  </a:cubicBezTo>
                  <a:cubicBezTo>
                    <a:pt x="15250" y="8246"/>
                    <a:pt x="15437" y="8433"/>
                    <a:pt x="15667" y="8433"/>
                  </a:cubicBezTo>
                  <a:lnTo>
                    <a:pt x="27962" y="8433"/>
                  </a:lnTo>
                  <a:cubicBezTo>
                    <a:pt x="28501" y="8433"/>
                    <a:pt x="29083" y="8734"/>
                    <a:pt x="29083" y="9402"/>
                  </a:cubicBezTo>
                  <a:lnTo>
                    <a:pt x="29083" y="10745"/>
                  </a:lnTo>
                  <a:cubicBezTo>
                    <a:pt x="29083" y="11399"/>
                    <a:pt x="28537" y="12015"/>
                    <a:pt x="27962" y="12015"/>
                  </a:cubicBezTo>
                  <a:lnTo>
                    <a:pt x="23734" y="12015"/>
                  </a:lnTo>
                  <a:cubicBezTo>
                    <a:pt x="23500" y="12015"/>
                    <a:pt x="23314" y="12202"/>
                    <a:pt x="23314" y="12432"/>
                  </a:cubicBezTo>
                  <a:lnTo>
                    <a:pt x="23314" y="12687"/>
                  </a:lnTo>
                  <a:cubicBezTo>
                    <a:pt x="23314" y="12802"/>
                    <a:pt x="23361" y="12910"/>
                    <a:pt x="23439" y="12988"/>
                  </a:cubicBezTo>
                  <a:cubicBezTo>
                    <a:pt x="23519" y="13061"/>
                    <a:pt x="23622" y="13107"/>
                    <a:pt x="23729" y="13107"/>
                  </a:cubicBezTo>
                  <a:cubicBezTo>
                    <a:pt x="23733" y="13107"/>
                    <a:pt x="23737" y="13107"/>
                    <a:pt x="23741" y="13107"/>
                  </a:cubicBezTo>
                  <a:cubicBezTo>
                    <a:pt x="23755" y="13107"/>
                    <a:pt x="23770" y="13104"/>
                    <a:pt x="23784" y="13104"/>
                  </a:cubicBezTo>
                  <a:lnTo>
                    <a:pt x="28519" y="13104"/>
                  </a:lnTo>
                  <a:cubicBezTo>
                    <a:pt x="29058" y="13104"/>
                    <a:pt x="29639" y="13409"/>
                    <a:pt x="29639" y="14073"/>
                  </a:cubicBezTo>
                  <a:lnTo>
                    <a:pt x="29639" y="15415"/>
                  </a:lnTo>
                  <a:cubicBezTo>
                    <a:pt x="29639" y="16068"/>
                    <a:pt x="29094" y="16686"/>
                    <a:pt x="28519" y="16686"/>
                  </a:cubicBezTo>
                  <a:lnTo>
                    <a:pt x="23734" y="16686"/>
                  </a:lnTo>
                  <a:cubicBezTo>
                    <a:pt x="23500" y="16686"/>
                    <a:pt x="23314" y="16873"/>
                    <a:pt x="23314" y="17107"/>
                  </a:cubicBezTo>
                  <a:lnTo>
                    <a:pt x="23314" y="17400"/>
                  </a:lnTo>
                  <a:cubicBezTo>
                    <a:pt x="23314" y="17516"/>
                    <a:pt x="23361" y="17624"/>
                    <a:pt x="23439" y="17702"/>
                  </a:cubicBezTo>
                  <a:cubicBezTo>
                    <a:pt x="23522" y="17778"/>
                    <a:pt x="23630" y="17821"/>
                    <a:pt x="23741" y="17821"/>
                  </a:cubicBezTo>
                  <a:cubicBezTo>
                    <a:pt x="23755" y="17821"/>
                    <a:pt x="23770" y="17817"/>
                    <a:pt x="23784" y="17817"/>
                  </a:cubicBezTo>
                  <a:lnTo>
                    <a:pt x="27719" y="17817"/>
                  </a:lnTo>
                  <a:cubicBezTo>
                    <a:pt x="28336" y="17817"/>
                    <a:pt x="28839" y="18320"/>
                    <a:pt x="28839" y="18938"/>
                  </a:cubicBezTo>
                  <a:lnTo>
                    <a:pt x="28839" y="20280"/>
                  </a:lnTo>
                  <a:cubicBezTo>
                    <a:pt x="28839" y="20898"/>
                    <a:pt x="28336" y="21400"/>
                    <a:pt x="27719" y="21400"/>
                  </a:cubicBezTo>
                  <a:lnTo>
                    <a:pt x="23734" y="21400"/>
                  </a:lnTo>
                  <a:cubicBezTo>
                    <a:pt x="23500" y="21400"/>
                    <a:pt x="23314" y="21587"/>
                    <a:pt x="23314" y="21816"/>
                  </a:cubicBezTo>
                  <a:lnTo>
                    <a:pt x="23314" y="22071"/>
                  </a:lnTo>
                  <a:cubicBezTo>
                    <a:pt x="23314" y="22301"/>
                    <a:pt x="23500" y="22487"/>
                    <a:pt x="23734" y="22487"/>
                  </a:cubicBezTo>
                  <a:lnTo>
                    <a:pt x="26789" y="22487"/>
                  </a:lnTo>
                  <a:cubicBezTo>
                    <a:pt x="27216" y="22487"/>
                    <a:pt x="27568" y="22840"/>
                    <a:pt x="27568" y="23267"/>
                  </a:cubicBezTo>
                  <a:lnTo>
                    <a:pt x="27568" y="24182"/>
                  </a:lnTo>
                  <a:cubicBezTo>
                    <a:pt x="27568" y="24613"/>
                    <a:pt x="27216" y="24961"/>
                    <a:pt x="26789" y="24961"/>
                  </a:cubicBezTo>
                  <a:lnTo>
                    <a:pt x="14497" y="24961"/>
                  </a:lnTo>
                  <a:cubicBezTo>
                    <a:pt x="12630" y="24961"/>
                    <a:pt x="10911" y="23942"/>
                    <a:pt x="10013" y="22301"/>
                  </a:cubicBezTo>
                  <a:cubicBezTo>
                    <a:pt x="9941" y="22164"/>
                    <a:pt x="9801" y="22082"/>
                    <a:pt x="9647" y="22082"/>
                  </a:cubicBezTo>
                  <a:lnTo>
                    <a:pt x="7338" y="22082"/>
                  </a:lnTo>
                  <a:lnTo>
                    <a:pt x="7338" y="11312"/>
                  </a:lnTo>
                  <a:lnTo>
                    <a:pt x="8990" y="11312"/>
                  </a:lnTo>
                  <a:cubicBezTo>
                    <a:pt x="8706" y="12015"/>
                    <a:pt x="8555" y="12773"/>
                    <a:pt x="8555" y="13534"/>
                  </a:cubicBezTo>
                  <a:cubicBezTo>
                    <a:pt x="8555" y="13768"/>
                    <a:pt x="8745" y="13954"/>
                    <a:pt x="8975" y="13954"/>
                  </a:cubicBezTo>
                  <a:cubicBezTo>
                    <a:pt x="9205" y="13954"/>
                    <a:pt x="9392" y="13768"/>
                    <a:pt x="9392" y="13534"/>
                  </a:cubicBezTo>
                  <a:cubicBezTo>
                    <a:pt x="9392" y="12683"/>
                    <a:pt x="9607" y="11836"/>
                    <a:pt x="10013" y="11093"/>
                  </a:cubicBezTo>
                  <a:lnTo>
                    <a:pt x="10016" y="11093"/>
                  </a:lnTo>
                  <a:cubicBezTo>
                    <a:pt x="10020" y="11082"/>
                    <a:pt x="10024" y="11075"/>
                    <a:pt x="10027" y="11068"/>
                  </a:cubicBezTo>
                  <a:lnTo>
                    <a:pt x="14483" y="1461"/>
                  </a:lnTo>
                  <a:cubicBezTo>
                    <a:pt x="14640" y="1120"/>
                    <a:pt x="15002" y="836"/>
                    <a:pt x="15356" y="836"/>
                  </a:cubicBezTo>
                  <a:close/>
                  <a:moveTo>
                    <a:pt x="15362" y="1"/>
                  </a:moveTo>
                  <a:cubicBezTo>
                    <a:pt x="14670" y="1"/>
                    <a:pt x="14011" y="491"/>
                    <a:pt x="13725" y="1109"/>
                  </a:cubicBezTo>
                  <a:lnTo>
                    <a:pt x="9381" y="10476"/>
                  </a:lnTo>
                  <a:lnTo>
                    <a:pt x="7338" y="10476"/>
                  </a:lnTo>
                  <a:lnTo>
                    <a:pt x="7338" y="9711"/>
                  </a:lnTo>
                  <a:cubicBezTo>
                    <a:pt x="7338" y="9481"/>
                    <a:pt x="7148" y="9295"/>
                    <a:pt x="6918" y="9295"/>
                  </a:cubicBezTo>
                  <a:lnTo>
                    <a:pt x="421" y="9295"/>
                  </a:lnTo>
                  <a:cubicBezTo>
                    <a:pt x="191" y="9295"/>
                    <a:pt x="0" y="9481"/>
                    <a:pt x="0" y="9711"/>
                  </a:cubicBezTo>
                  <a:lnTo>
                    <a:pt x="0" y="23683"/>
                  </a:lnTo>
                  <a:cubicBezTo>
                    <a:pt x="0" y="23913"/>
                    <a:pt x="191" y="24099"/>
                    <a:pt x="421" y="24099"/>
                  </a:cubicBezTo>
                  <a:lnTo>
                    <a:pt x="6918" y="24099"/>
                  </a:lnTo>
                  <a:cubicBezTo>
                    <a:pt x="7148" y="24099"/>
                    <a:pt x="7338" y="23913"/>
                    <a:pt x="7338" y="23683"/>
                  </a:cubicBezTo>
                  <a:lnTo>
                    <a:pt x="7338" y="22918"/>
                  </a:lnTo>
                  <a:lnTo>
                    <a:pt x="9406" y="22918"/>
                  </a:lnTo>
                  <a:cubicBezTo>
                    <a:pt x="10476" y="24703"/>
                    <a:pt x="12407" y="25798"/>
                    <a:pt x="14497" y="25798"/>
                  </a:cubicBezTo>
                  <a:lnTo>
                    <a:pt x="26789" y="25798"/>
                  </a:lnTo>
                  <a:cubicBezTo>
                    <a:pt x="27679" y="25798"/>
                    <a:pt x="28404" y="25076"/>
                    <a:pt x="28404" y="24182"/>
                  </a:cubicBezTo>
                  <a:lnTo>
                    <a:pt x="28404" y="23267"/>
                  </a:lnTo>
                  <a:cubicBezTo>
                    <a:pt x="28404" y="22865"/>
                    <a:pt x="28257" y="22499"/>
                    <a:pt x="28013" y="22215"/>
                  </a:cubicBezTo>
                  <a:cubicBezTo>
                    <a:pt x="28953" y="22075"/>
                    <a:pt x="29675" y="21260"/>
                    <a:pt x="29675" y="20280"/>
                  </a:cubicBezTo>
                  <a:lnTo>
                    <a:pt x="29675" y="18938"/>
                  </a:lnTo>
                  <a:cubicBezTo>
                    <a:pt x="29675" y="18345"/>
                    <a:pt x="29413" y="17813"/>
                    <a:pt x="28993" y="17455"/>
                  </a:cubicBezTo>
                  <a:cubicBezTo>
                    <a:pt x="29823" y="17210"/>
                    <a:pt x="30476" y="16363"/>
                    <a:pt x="30476" y="15415"/>
                  </a:cubicBezTo>
                  <a:lnTo>
                    <a:pt x="30476" y="14073"/>
                  </a:lnTo>
                  <a:cubicBezTo>
                    <a:pt x="30476" y="13247"/>
                    <a:pt x="29962" y="12597"/>
                    <a:pt x="29187" y="12364"/>
                  </a:cubicBezTo>
                  <a:cubicBezTo>
                    <a:pt x="29629" y="11969"/>
                    <a:pt x="29919" y="11380"/>
                    <a:pt x="29919" y="10745"/>
                  </a:cubicBezTo>
                  <a:lnTo>
                    <a:pt x="29919" y="9402"/>
                  </a:lnTo>
                  <a:cubicBezTo>
                    <a:pt x="29919" y="8354"/>
                    <a:pt x="29097" y="7596"/>
                    <a:pt x="27962" y="7596"/>
                  </a:cubicBezTo>
                  <a:lnTo>
                    <a:pt x="17696" y="7596"/>
                  </a:lnTo>
                  <a:lnTo>
                    <a:pt x="18575" y="5694"/>
                  </a:lnTo>
                  <a:cubicBezTo>
                    <a:pt x="19476" y="3752"/>
                    <a:pt x="18625" y="1368"/>
                    <a:pt x="16723" y="485"/>
                  </a:cubicBezTo>
                  <a:lnTo>
                    <a:pt x="15972" y="137"/>
                  </a:lnTo>
                  <a:cubicBezTo>
                    <a:pt x="15772" y="43"/>
                    <a:pt x="15566" y="1"/>
                    <a:pt x="15362" y="1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34"/>
          <p:cNvGrpSpPr/>
          <p:nvPr/>
        </p:nvGrpSpPr>
        <p:grpSpPr>
          <a:xfrm>
            <a:off x="7582725" y="1554050"/>
            <a:ext cx="530175" cy="928400"/>
            <a:chOff x="7582725" y="1554050"/>
            <a:chExt cx="530175" cy="928400"/>
          </a:xfrm>
        </p:grpSpPr>
        <p:sp>
          <p:nvSpPr>
            <p:cNvPr id="824" name="Google Shape;824;p34"/>
            <p:cNvSpPr/>
            <p:nvPr/>
          </p:nvSpPr>
          <p:spPr>
            <a:xfrm>
              <a:off x="7613125" y="1909200"/>
              <a:ext cx="55075" cy="127450"/>
            </a:xfrm>
            <a:custGeom>
              <a:rect b="b" l="l" r="r" t="t"/>
              <a:pathLst>
                <a:path extrusionOk="0" h="5098" w="2203">
                  <a:moveTo>
                    <a:pt x="2202" y="1"/>
                  </a:moveTo>
                  <a:cubicBezTo>
                    <a:pt x="1351" y="1"/>
                    <a:pt x="604" y="553"/>
                    <a:pt x="360" y="1368"/>
                  </a:cubicBezTo>
                  <a:lnTo>
                    <a:pt x="1" y="2556"/>
                  </a:lnTo>
                  <a:lnTo>
                    <a:pt x="2202" y="5098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5" name="Google Shape;825;p34"/>
            <p:cNvGrpSpPr/>
            <p:nvPr/>
          </p:nvGrpSpPr>
          <p:grpSpPr>
            <a:xfrm>
              <a:off x="7582725" y="1554050"/>
              <a:ext cx="530175" cy="928400"/>
              <a:chOff x="7582725" y="1554050"/>
              <a:chExt cx="530175" cy="928400"/>
            </a:xfrm>
          </p:grpSpPr>
          <p:sp>
            <p:nvSpPr>
              <p:cNvPr id="826" name="Google Shape;826;p34"/>
              <p:cNvSpPr/>
              <p:nvPr/>
            </p:nvSpPr>
            <p:spPr>
              <a:xfrm>
                <a:off x="7740225" y="2233175"/>
                <a:ext cx="290175" cy="76325"/>
              </a:xfrm>
              <a:custGeom>
                <a:rect b="b" l="l" r="r" t="t"/>
                <a:pathLst>
                  <a:path extrusionOk="0" h="3053" w="11607">
                    <a:moveTo>
                      <a:pt x="0" y="1"/>
                    </a:moveTo>
                    <a:lnTo>
                      <a:pt x="0" y="3053"/>
                    </a:lnTo>
                    <a:lnTo>
                      <a:pt x="11607" y="3053"/>
                    </a:lnTo>
                    <a:lnTo>
                      <a:pt x="11607" y="1"/>
                    </a:lnTo>
                    <a:close/>
                  </a:path>
                </a:pathLst>
              </a:custGeom>
              <a:solidFill>
                <a:srgbClr val="F8A8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7593575" y="1564550"/>
                <a:ext cx="508825" cy="693525"/>
              </a:xfrm>
              <a:custGeom>
                <a:rect b="b" l="l" r="r" t="t"/>
                <a:pathLst>
                  <a:path extrusionOk="0" h="27741" w="20353">
                    <a:moveTo>
                      <a:pt x="4653" y="1"/>
                    </a:moveTo>
                    <a:cubicBezTo>
                      <a:pt x="3734" y="1"/>
                      <a:pt x="2984" y="747"/>
                      <a:pt x="2984" y="1670"/>
                    </a:cubicBezTo>
                    <a:lnTo>
                      <a:pt x="2984" y="12985"/>
                    </a:lnTo>
                    <a:lnTo>
                      <a:pt x="2984" y="13787"/>
                    </a:lnTo>
                    <a:cubicBezTo>
                      <a:pt x="2133" y="13787"/>
                      <a:pt x="1386" y="14339"/>
                      <a:pt x="1142" y="15154"/>
                    </a:cubicBezTo>
                    <a:lnTo>
                      <a:pt x="443" y="17477"/>
                    </a:lnTo>
                    <a:cubicBezTo>
                      <a:pt x="1" y="18930"/>
                      <a:pt x="277" y="20510"/>
                      <a:pt x="1182" y="21735"/>
                    </a:cubicBezTo>
                    <a:lnTo>
                      <a:pt x="4183" y="25920"/>
                    </a:lnTo>
                    <a:cubicBezTo>
                      <a:pt x="4552" y="26290"/>
                      <a:pt x="5009" y="26606"/>
                      <a:pt x="5508" y="26854"/>
                    </a:cubicBezTo>
                    <a:cubicBezTo>
                      <a:pt x="6373" y="27414"/>
                      <a:pt x="7400" y="27740"/>
                      <a:pt x="8509" y="27740"/>
                    </a:cubicBezTo>
                    <a:lnTo>
                      <a:pt x="14831" y="27740"/>
                    </a:lnTo>
                    <a:cubicBezTo>
                      <a:pt x="17879" y="27740"/>
                      <a:pt x="20352" y="25271"/>
                      <a:pt x="20352" y="22219"/>
                    </a:cubicBezTo>
                    <a:lnTo>
                      <a:pt x="20352" y="12985"/>
                    </a:lnTo>
                    <a:lnTo>
                      <a:pt x="20352" y="5705"/>
                    </a:lnTo>
                    <a:cubicBezTo>
                      <a:pt x="20352" y="5045"/>
                      <a:pt x="19817" y="4510"/>
                      <a:pt x="19157" y="4510"/>
                    </a:cubicBezTo>
                    <a:lnTo>
                      <a:pt x="18238" y="4510"/>
                    </a:lnTo>
                    <a:cubicBezTo>
                      <a:pt x="17577" y="4510"/>
                      <a:pt x="17042" y="5045"/>
                      <a:pt x="17042" y="5705"/>
                    </a:cubicBezTo>
                    <a:lnTo>
                      <a:pt x="17042" y="12985"/>
                    </a:lnTo>
                    <a:lnTo>
                      <a:pt x="16791" y="12985"/>
                    </a:lnTo>
                    <a:lnTo>
                      <a:pt x="16791" y="8997"/>
                    </a:lnTo>
                    <a:cubicBezTo>
                      <a:pt x="16791" y="8146"/>
                      <a:pt x="16102" y="7457"/>
                      <a:pt x="15251" y="7457"/>
                    </a:cubicBezTo>
                    <a:lnTo>
                      <a:pt x="13909" y="7457"/>
                    </a:lnTo>
                    <a:cubicBezTo>
                      <a:pt x="13061" y="7457"/>
                      <a:pt x="12371" y="8146"/>
                      <a:pt x="12371" y="8997"/>
                    </a:cubicBezTo>
                    <a:lnTo>
                      <a:pt x="12371" y="12932"/>
                    </a:lnTo>
                    <a:lnTo>
                      <a:pt x="12371" y="12985"/>
                    </a:lnTo>
                    <a:lnTo>
                      <a:pt x="12078" y="12985"/>
                    </a:lnTo>
                    <a:lnTo>
                      <a:pt x="12078" y="8196"/>
                    </a:lnTo>
                    <a:cubicBezTo>
                      <a:pt x="12078" y="7350"/>
                      <a:pt x="11388" y="6660"/>
                      <a:pt x="10537" y="6660"/>
                    </a:cubicBezTo>
                    <a:lnTo>
                      <a:pt x="9195" y="6660"/>
                    </a:lnTo>
                    <a:cubicBezTo>
                      <a:pt x="8348" y="6660"/>
                      <a:pt x="7659" y="7350"/>
                      <a:pt x="7659" y="8196"/>
                    </a:cubicBezTo>
                    <a:lnTo>
                      <a:pt x="7659" y="12932"/>
                    </a:lnTo>
                    <a:lnTo>
                      <a:pt x="7659" y="12985"/>
                    </a:lnTo>
                    <a:lnTo>
                      <a:pt x="7404" y="12985"/>
                    </a:lnTo>
                    <a:lnTo>
                      <a:pt x="7404" y="1670"/>
                    </a:lnTo>
                    <a:cubicBezTo>
                      <a:pt x="7404" y="747"/>
                      <a:pt x="6657" y="1"/>
                      <a:pt x="5737" y="1"/>
                    </a:cubicBezTo>
                    <a:close/>
                  </a:path>
                </a:pathLst>
              </a:custGeom>
              <a:solidFill>
                <a:srgbClr val="F0C6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4"/>
              <p:cNvSpPr/>
              <p:nvPr/>
            </p:nvSpPr>
            <p:spPr>
              <a:xfrm>
                <a:off x="7710725" y="2309475"/>
                <a:ext cx="349225" cy="162475"/>
              </a:xfrm>
              <a:custGeom>
                <a:rect b="b" l="l" r="r" t="t"/>
                <a:pathLst>
                  <a:path extrusionOk="0" h="6499" w="13969">
                    <a:moveTo>
                      <a:pt x="0" y="1"/>
                    </a:moveTo>
                    <a:lnTo>
                      <a:pt x="0" y="6499"/>
                    </a:lnTo>
                    <a:lnTo>
                      <a:pt x="13968" y="6499"/>
                    </a:lnTo>
                    <a:lnTo>
                      <a:pt x="139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4"/>
              <p:cNvSpPr/>
              <p:nvPr/>
            </p:nvSpPr>
            <p:spPr>
              <a:xfrm>
                <a:off x="8000850" y="2309475"/>
                <a:ext cx="59100" cy="162475"/>
              </a:xfrm>
              <a:custGeom>
                <a:rect b="b" l="l" r="r" t="t"/>
                <a:pathLst>
                  <a:path extrusionOk="0" h="6499" w="2364">
                    <a:moveTo>
                      <a:pt x="1" y="1"/>
                    </a:moveTo>
                    <a:lnTo>
                      <a:pt x="1" y="6499"/>
                    </a:lnTo>
                    <a:lnTo>
                      <a:pt x="2363" y="6499"/>
                    </a:lnTo>
                    <a:lnTo>
                      <a:pt x="236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4"/>
              <p:cNvSpPr/>
              <p:nvPr/>
            </p:nvSpPr>
            <p:spPr>
              <a:xfrm>
                <a:off x="7928350" y="1677275"/>
                <a:ext cx="174050" cy="580800"/>
              </a:xfrm>
              <a:custGeom>
                <a:rect b="b" l="l" r="r" t="t"/>
                <a:pathLst>
                  <a:path extrusionOk="0" h="23232" w="6962">
                    <a:moveTo>
                      <a:pt x="4847" y="1"/>
                    </a:moveTo>
                    <a:cubicBezTo>
                      <a:pt x="4757" y="1"/>
                      <a:pt x="4671" y="11"/>
                      <a:pt x="4589" y="29"/>
                    </a:cubicBezTo>
                    <a:cubicBezTo>
                      <a:pt x="5124" y="148"/>
                      <a:pt x="5522" y="625"/>
                      <a:pt x="5522" y="1196"/>
                    </a:cubicBezTo>
                    <a:lnTo>
                      <a:pt x="5522" y="8476"/>
                    </a:lnTo>
                    <a:lnTo>
                      <a:pt x="5522" y="17710"/>
                    </a:lnTo>
                    <a:cubicBezTo>
                      <a:pt x="5522" y="20762"/>
                      <a:pt x="3052" y="23231"/>
                      <a:pt x="1" y="23231"/>
                    </a:cubicBezTo>
                    <a:lnTo>
                      <a:pt x="1440" y="23231"/>
                    </a:lnTo>
                    <a:cubicBezTo>
                      <a:pt x="4488" y="23231"/>
                      <a:pt x="6961" y="20762"/>
                      <a:pt x="6961" y="17710"/>
                    </a:cubicBezTo>
                    <a:lnTo>
                      <a:pt x="6961" y="8476"/>
                    </a:lnTo>
                    <a:lnTo>
                      <a:pt x="6961" y="1196"/>
                    </a:lnTo>
                    <a:cubicBezTo>
                      <a:pt x="6961" y="536"/>
                      <a:pt x="6426" y="1"/>
                      <a:pt x="5766" y="1"/>
                    </a:cubicBezTo>
                    <a:close/>
                  </a:path>
                </a:pathLst>
              </a:custGeom>
              <a:solidFill>
                <a:srgbClr val="F8A8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4"/>
              <p:cNvSpPr/>
              <p:nvPr/>
            </p:nvSpPr>
            <p:spPr>
              <a:xfrm>
                <a:off x="7582725" y="1554050"/>
                <a:ext cx="530175" cy="928400"/>
              </a:xfrm>
              <a:custGeom>
                <a:rect b="b" l="l" r="r" t="t"/>
                <a:pathLst>
                  <a:path extrusionOk="0" h="37136" w="21207">
                    <a:moveTo>
                      <a:pt x="6171" y="837"/>
                    </a:moveTo>
                    <a:cubicBezTo>
                      <a:pt x="6860" y="837"/>
                      <a:pt x="7420" y="1397"/>
                      <a:pt x="7420" y="2090"/>
                    </a:cubicBezTo>
                    <a:lnTo>
                      <a:pt x="7420" y="13405"/>
                    </a:lnTo>
                    <a:cubicBezTo>
                      <a:pt x="7420" y="13635"/>
                      <a:pt x="7607" y="13822"/>
                      <a:pt x="7838" y="13822"/>
                    </a:cubicBezTo>
                    <a:lnTo>
                      <a:pt x="8093" y="13822"/>
                    </a:lnTo>
                    <a:cubicBezTo>
                      <a:pt x="8207" y="13822"/>
                      <a:pt x="8315" y="13776"/>
                      <a:pt x="8394" y="13696"/>
                    </a:cubicBezTo>
                    <a:cubicBezTo>
                      <a:pt x="8473" y="13617"/>
                      <a:pt x="8516" y="13506"/>
                      <a:pt x="8512" y="13395"/>
                    </a:cubicBezTo>
                    <a:cubicBezTo>
                      <a:pt x="8512" y="13380"/>
                      <a:pt x="8512" y="13366"/>
                      <a:pt x="8509" y="13352"/>
                    </a:cubicBezTo>
                    <a:lnTo>
                      <a:pt x="8509" y="8616"/>
                    </a:lnTo>
                    <a:cubicBezTo>
                      <a:pt x="8509" y="7999"/>
                      <a:pt x="9011" y="7496"/>
                      <a:pt x="9629" y="7496"/>
                    </a:cubicBezTo>
                    <a:lnTo>
                      <a:pt x="10971" y="7496"/>
                    </a:lnTo>
                    <a:cubicBezTo>
                      <a:pt x="11589" y="7496"/>
                      <a:pt x="12091" y="7999"/>
                      <a:pt x="12091" y="8616"/>
                    </a:cubicBezTo>
                    <a:lnTo>
                      <a:pt x="12091" y="13405"/>
                    </a:lnTo>
                    <a:cubicBezTo>
                      <a:pt x="12091" y="13635"/>
                      <a:pt x="12278" y="13822"/>
                      <a:pt x="12512" y="13822"/>
                    </a:cubicBezTo>
                    <a:lnTo>
                      <a:pt x="12805" y="13822"/>
                    </a:lnTo>
                    <a:cubicBezTo>
                      <a:pt x="12921" y="13822"/>
                      <a:pt x="13029" y="13776"/>
                      <a:pt x="13107" y="13696"/>
                    </a:cubicBezTo>
                    <a:cubicBezTo>
                      <a:pt x="13186" y="13617"/>
                      <a:pt x="13229" y="13506"/>
                      <a:pt x="13226" y="13395"/>
                    </a:cubicBezTo>
                    <a:cubicBezTo>
                      <a:pt x="13226" y="13380"/>
                      <a:pt x="13226" y="13366"/>
                      <a:pt x="13222" y="13352"/>
                    </a:cubicBezTo>
                    <a:lnTo>
                      <a:pt x="13222" y="9417"/>
                    </a:lnTo>
                    <a:cubicBezTo>
                      <a:pt x="13222" y="8800"/>
                      <a:pt x="13725" y="8297"/>
                      <a:pt x="14343" y="8297"/>
                    </a:cubicBezTo>
                    <a:lnTo>
                      <a:pt x="15685" y="8297"/>
                    </a:lnTo>
                    <a:cubicBezTo>
                      <a:pt x="16303" y="8297"/>
                      <a:pt x="16805" y="8800"/>
                      <a:pt x="16805" y="9417"/>
                    </a:cubicBezTo>
                    <a:lnTo>
                      <a:pt x="16805" y="13405"/>
                    </a:lnTo>
                    <a:cubicBezTo>
                      <a:pt x="16805" y="13635"/>
                      <a:pt x="16992" y="13822"/>
                      <a:pt x="17225" y="13822"/>
                    </a:cubicBezTo>
                    <a:lnTo>
                      <a:pt x="17476" y="13822"/>
                    </a:lnTo>
                    <a:cubicBezTo>
                      <a:pt x="17706" y="13822"/>
                      <a:pt x="17893" y="13635"/>
                      <a:pt x="17893" y="13405"/>
                    </a:cubicBezTo>
                    <a:lnTo>
                      <a:pt x="17893" y="6125"/>
                    </a:lnTo>
                    <a:cubicBezTo>
                      <a:pt x="17893" y="5698"/>
                      <a:pt x="18245" y="5349"/>
                      <a:pt x="18672" y="5349"/>
                    </a:cubicBezTo>
                    <a:lnTo>
                      <a:pt x="19591" y="5349"/>
                    </a:lnTo>
                    <a:cubicBezTo>
                      <a:pt x="20018" y="5349"/>
                      <a:pt x="20366" y="5698"/>
                      <a:pt x="20366" y="6125"/>
                    </a:cubicBezTo>
                    <a:lnTo>
                      <a:pt x="20370" y="22639"/>
                    </a:lnTo>
                    <a:cubicBezTo>
                      <a:pt x="20370" y="24510"/>
                      <a:pt x="19347" y="26226"/>
                      <a:pt x="17706" y="27123"/>
                    </a:cubicBezTo>
                    <a:cubicBezTo>
                      <a:pt x="17574" y="27195"/>
                      <a:pt x="17487" y="27335"/>
                      <a:pt x="17487" y="27489"/>
                    </a:cubicBezTo>
                    <a:lnTo>
                      <a:pt x="17487" y="29802"/>
                    </a:lnTo>
                    <a:lnTo>
                      <a:pt x="6717" y="29802"/>
                    </a:lnTo>
                    <a:lnTo>
                      <a:pt x="6717" y="27489"/>
                    </a:lnTo>
                    <a:cubicBezTo>
                      <a:pt x="6717" y="27335"/>
                      <a:pt x="6635" y="27195"/>
                      <a:pt x="6502" y="27123"/>
                    </a:cubicBezTo>
                    <a:cubicBezTo>
                      <a:pt x="6398" y="27066"/>
                      <a:pt x="6287" y="27001"/>
                      <a:pt x="6168" y="26925"/>
                    </a:cubicBezTo>
                    <a:cubicBezTo>
                      <a:pt x="6157" y="26915"/>
                      <a:pt x="6143" y="26907"/>
                      <a:pt x="6128" y="26900"/>
                    </a:cubicBezTo>
                    <a:cubicBezTo>
                      <a:pt x="5665" y="26670"/>
                      <a:pt x="5263" y="26390"/>
                      <a:pt x="4937" y="26067"/>
                    </a:cubicBezTo>
                    <a:lnTo>
                      <a:pt x="1954" y="21903"/>
                    </a:lnTo>
                    <a:cubicBezTo>
                      <a:pt x="1131" y="20793"/>
                      <a:pt x="877" y="19340"/>
                      <a:pt x="1275" y="18015"/>
                    </a:cubicBezTo>
                    <a:lnTo>
                      <a:pt x="1975" y="15693"/>
                    </a:lnTo>
                    <a:cubicBezTo>
                      <a:pt x="2126" y="15190"/>
                      <a:pt x="2517" y="14823"/>
                      <a:pt x="3001" y="14684"/>
                    </a:cubicBezTo>
                    <a:lnTo>
                      <a:pt x="3001" y="19947"/>
                    </a:lnTo>
                    <a:cubicBezTo>
                      <a:pt x="3001" y="20177"/>
                      <a:pt x="3188" y="20363"/>
                      <a:pt x="3418" y="20363"/>
                    </a:cubicBezTo>
                    <a:cubicBezTo>
                      <a:pt x="3651" y="20363"/>
                      <a:pt x="3838" y="20177"/>
                      <a:pt x="3838" y="19947"/>
                    </a:cubicBezTo>
                    <a:lnTo>
                      <a:pt x="3838" y="2090"/>
                    </a:lnTo>
                    <a:cubicBezTo>
                      <a:pt x="3838" y="1397"/>
                      <a:pt x="4398" y="837"/>
                      <a:pt x="5087" y="837"/>
                    </a:cubicBezTo>
                    <a:close/>
                    <a:moveTo>
                      <a:pt x="18669" y="30637"/>
                    </a:moveTo>
                    <a:lnTo>
                      <a:pt x="18669" y="36299"/>
                    </a:lnTo>
                    <a:lnTo>
                      <a:pt x="5536" y="36299"/>
                    </a:lnTo>
                    <a:lnTo>
                      <a:pt x="5536" y="30637"/>
                    </a:lnTo>
                    <a:close/>
                    <a:moveTo>
                      <a:pt x="5087" y="0"/>
                    </a:moveTo>
                    <a:cubicBezTo>
                      <a:pt x="3939" y="0"/>
                      <a:pt x="3001" y="938"/>
                      <a:pt x="3001" y="2090"/>
                    </a:cubicBezTo>
                    <a:lnTo>
                      <a:pt x="3001" y="13822"/>
                    </a:lnTo>
                    <a:cubicBezTo>
                      <a:pt x="2143" y="13973"/>
                      <a:pt x="1432" y="14590"/>
                      <a:pt x="1174" y="15452"/>
                    </a:cubicBezTo>
                    <a:lnTo>
                      <a:pt x="474" y="17774"/>
                    </a:lnTo>
                    <a:cubicBezTo>
                      <a:pt x="0" y="19350"/>
                      <a:pt x="302" y="21081"/>
                      <a:pt x="1278" y="22399"/>
                    </a:cubicBezTo>
                    <a:lnTo>
                      <a:pt x="4276" y="26584"/>
                    </a:lnTo>
                    <a:cubicBezTo>
                      <a:pt x="4290" y="26602"/>
                      <a:pt x="4305" y="26620"/>
                      <a:pt x="4319" y="26635"/>
                    </a:cubicBezTo>
                    <a:cubicBezTo>
                      <a:pt x="4711" y="27030"/>
                      <a:pt x="5188" y="27367"/>
                      <a:pt x="5733" y="27640"/>
                    </a:cubicBezTo>
                    <a:cubicBezTo>
                      <a:pt x="5783" y="27672"/>
                      <a:pt x="5834" y="27701"/>
                      <a:pt x="5881" y="27729"/>
                    </a:cubicBezTo>
                    <a:lnTo>
                      <a:pt x="5881" y="29802"/>
                    </a:lnTo>
                    <a:lnTo>
                      <a:pt x="5120" y="29802"/>
                    </a:lnTo>
                    <a:cubicBezTo>
                      <a:pt x="4887" y="29802"/>
                      <a:pt x="4700" y="29988"/>
                      <a:pt x="4700" y="30218"/>
                    </a:cubicBezTo>
                    <a:lnTo>
                      <a:pt x="4700" y="36716"/>
                    </a:lnTo>
                    <a:cubicBezTo>
                      <a:pt x="4700" y="36948"/>
                      <a:pt x="4887" y="37135"/>
                      <a:pt x="5120" y="37135"/>
                    </a:cubicBezTo>
                    <a:lnTo>
                      <a:pt x="19088" y="37135"/>
                    </a:lnTo>
                    <a:cubicBezTo>
                      <a:pt x="19318" y="37135"/>
                      <a:pt x="19504" y="36948"/>
                      <a:pt x="19504" y="36716"/>
                    </a:cubicBezTo>
                    <a:lnTo>
                      <a:pt x="19504" y="30218"/>
                    </a:lnTo>
                    <a:cubicBezTo>
                      <a:pt x="19504" y="29988"/>
                      <a:pt x="19318" y="29802"/>
                      <a:pt x="19088" y="29802"/>
                    </a:cubicBezTo>
                    <a:lnTo>
                      <a:pt x="18324" y="29802"/>
                    </a:lnTo>
                    <a:lnTo>
                      <a:pt x="18324" y="27734"/>
                    </a:lnTo>
                    <a:cubicBezTo>
                      <a:pt x="20108" y="26660"/>
                      <a:pt x="21206" y="24732"/>
                      <a:pt x="21206" y="22639"/>
                    </a:cubicBezTo>
                    <a:lnTo>
                      <a:pt x="21203" y="6125"/>
                    </a:lnTo>
                    <a:cubicBezTo>
                      <a:pt x="21203" y="5235"/>
                      <a:pt x="20481" y="4514"/>
                      <a:pt x="19591" y="4514"/>
                    </a:cubicBezTo>
                    <a:lnTo>
                      <a:pt x="18672" y="4514"/>
                    </a:lnTo>
                    <a:cubicBezTo>
                      <a:pt x="17781" y="4514"/>
                      <a:pt x="17057" y="5235"/>
                      <a:pt x="17057" y="6125"/>
                    </a:cubicBezTo>
                    <a:lnTo>
                      <a:pt x="17057" y="8025"/>
                    </a:lnTo>
                    <a:cubicBezTo>
                      <a:pt x="16704" y="7676"/>
                      <a:pt x="16220" y="7460"/>
                      <a:pt x="15685" y="7460"/>
                    </a:cubicBezTo>
                    <a:lnTo>
                      <a:pt x="14343" y="7460"/>
                    </a:lnTo>
                    <a:cubicBezTo>
                      <a:pt x="13753" y="7460"/>
                      <a:pt x="13226" y="7723"/>
                      <a:pt x="12867" y="8132"/>
                    </a:cubicBezTo>
                    <a:cubicBezTo>
                      <a:pt x="12651" y="7288"/>
                      <a:pt x="11884" y="6660"/>
                      <a:pt x="10971" y="6660"/>
                    </a:cubicBezTo>
                    <a:lnTo>
                      <a:pt x="9629" y="6660"/>
                    </a:lnTo>
                    <a:cubicBezTo>
                      <a:pt x="9094" y="6660"/>
                      <a:pt x="8609" y="6875"/>
                      <a:pt x="8257" y="7223"/>
                    </a:cubicBezTo>
                    <a:lnTo>
                      <a:pt x="8257" y="2090"/>
                    </a:lnTo>
                    <a:cubicBezTo>
                      <a:pt x="8257" y="938"/>
                      <a:pt x="7321" y="0"/>
                      <a:pt x="6171" y="0"/>
                    </a:cubicBezTo>
                    <a:close/>
                  </a:path>
                </a:pathLst>
              </a:cu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2" name="Google Shape;832;p34"/>
          <p:cNvGrpSpPr/>
          <p:nvPr/>
        </p:nvGrpSpPr>
        <p:grpSpPr>
          <a:xfrm>
            <a:off x="5513725" y="2561325"/>
            <a:ext cx="616150" cy="964650"/>
            <a:chOff x="5513725" y="2561325"/>
            <a:chExt cx="616150" cy="964650"/>
          </a:xfrm>
        </p:grpSpPr>
        <p:sp>
          <p:nvSpPr>
            <p:cNvPr id="833" name="Google Shape;833;p34"/>
            <p:cNvSpPr/>
            <p:nvPr/>
          </p:nvSpPr>
          <p:spPr>
            <a:xfrm>
              <a:off x="5757200" y="3276700"/>
              <a:ext cx="290200" cy="76325"/>
            </a:xfrm>
            <a:custGeom>
              <a:rect b="b" l="l" r="r" t="t"/>
              <a:pathLst>
                <a:path extrusionOk="0" h="3053" w="11608">
                  <a:moveTo>
                    <a:pt x="1" y="1"/>
                  </a:moveTo>
                  <a:lnTo>
                    <a:pt x="1" y="3053"/>
                  </a:lnTo>
                  <a:lnTo>
                    <a:pt x="11608" y="3053"/>
                  </a:lnTo>
                  <a:lnTo>
                    <a:pt x="11608" y="1"/>
                  </a:ln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5727675" y="3353000"/>
              <a:ext cx="349250" cy="162475"/>
            </a:xfrm>
            <a:custGeom>
              <a:rect b="b" l="l" r="r" t="t"/>
              <a:pathLst>
                <a:path extrusionOk="0" h="6499" w="13970">
                  <a:moveTo>
                    <a:pt x="1" y="1"/>
                  </a:moveTo>
                  <a:lnTo>
                    <a:pt x="1" y="6498"/>
                  </a:lnTo>
                  <a:lnTo>
                    <a:pt x="13970" y="6498"/>
                  </a:lnTo>
                  <a:lnTo>
                    <a:pt x="139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6017850" y="3353000"/>
              <a:ext cx="59075" cy="162475"/>
            </a:xfrm>
            <a:custGeom>
              <a:rect b="b" l="l" r="r" t="t"/>
              <a:pathLst>
                <a:path extrusionOk="0" h="6499" w="2363">
                  <a:moveTo>
                    <a:pt x="0" y="1"/>
                  </a:moveTo>
                  <a:lnTo>
                    <a:pt x="0" y="6498"/>
                  </a:lnTo>
                  <a:lnTo>
                    <a:pt x="2363" y="6498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521075" y="2571825"/>
              <a:ext cx="598300" cy="729775"/>
            </a:xfrm>
            <a:custGeom>
              <a:rect b="b" l="l" r="r" t="t"/>
              <a:pathLst>
                <a:path extrusionOk="0" h="29191" w="23932">
                  <a:moveTo>
                    <a:pt x="12946" y="0"/>
                  </a:moveTo>
                  <a:cubicBezTo>
                    <a:pt x="12027" y="0"/>
                    <a:pt x="11277" y="747"/>
                    <a:pt x="11277" y="1670"/>
                  </a:cubicBezTo>
                  <a:lnTo>
                    <a:pt x="11277" y="14435"/>
                  </a:lnTo>
                  <a:lnTo>
                    <a:pt x="10982" y="14435"/>
                  </a:lnTo>
                  <a:lnTo>
                    <a:pt x="10982" y="10422"/>
                  </a:lnTo>
                  <a:cubicBezTo>
                    <a:pt x="10982" y="9499"/>
                    <a:pt x="10236" y="8752"/>
                    <a:pt x="9317" y="8752"/>
                  </a:cubicBezTo>
                  <a:lnTo>
                    <a:pt x="3508" y="8752"/>
                  </a:lnTo>
                  <a:cubicBezTo>
                    <a:pt x="2165" y="8752"/>
                    <a:pt x="1077" y="9840"/>
                    <a:pt x="1077" y="11183"/>
                  </a:cubicBezTo>
                  <a:lnTo>
                    <a:pt x="1077" y="14730"/>
                  </a:lnTo>
                  <a:cubicBezTo>
                    <a:pt x="1077" y="15653"/>
                    <a:pt x="1824" y="16399"/>
                    <a:pt x="2747" y="16399"/>
                  </a:cubicBezTo>
                  <a:lnTo>
                    <a:pt x="3827" y="16399"/>
                  </a:lnTo>
                  <a:cubicBezTo>
                    <a:pt x="4750" y="16399"/>
                    <a:pt x="5497" y="15653"/>
                    <a:pt x="5497" y="14730"/>
                  </a:cubicBezTo>
                  <a:lnTo>
                    <a:pt x="5497" y="13732"/>
                  </a:lnTo>
                  <a:cubicBezTo>
                    <a:pt x="5497" y="13423"/>
                    <a:pt x="5748" y="13172"/>
                    <a:pt x="6057" y="13172"/>
                  </a:cubicBezTo>
                  <a:cubicBezTo>
                    <a:pt x="6337" y="13172"/>
                    <a:pt x="6563" y="13398"/>
                    <a:pt x="6563" y="13681"/>
                  </a:cubicBezTo>
                  <a:lnTo>
                    <a:pt x="6563" y="14435"/>
                  </a:lnTo>
                  <a:lnTo>
                    <a:pt x="6563" y="18195"/>
                  </a:lnTo>
                  <a:lnTo>
                    <a:pt x="5881" y="17512"/>
                  </a:lnTo>
                  <a:cubicBezTo>
                    <a:pt x="5219" y="16850"/>
                    <a:pt x="4351" y="16519"/>
                    <a:pt x="3482" y="16519"/>
                  </a:cubicBezTo>
                  <a:cubicBezTo>
                    <a:pt x="2614" y="16519"/>
                    <a:pt x="1745" y="16850"/>
                    <a:pt x="1082" y="17512"/>
                  </a:cubicBezTo>
                  <a:lnTo>
                    <a:pt x="500" y="18097"/>
                  </a:lnTo>
                  <a:cubicBezTo>
                    <a:pt x="0" y="18593"/>
                    <a:pt x="0" y="19401"/>
                    <a:pt x="500" y="19900"/>
                  </a:cubicBezTo>
                  <a:lnTo>
                    <a:pt x="8347" y="27747"/>
                  </a:lnTo>
                  <a:cubicBezTo>
                    <a:pt x="8720" y="28121"/>
                    <a:pt x="9148" y="28405"/>
                    <a:pt x="9604" y="28602"/>
                  </a:cubicBezTo>
                  <a:cubicBezTo>
                    <a:pt x="10351" y="28978"/>
                    <a:pt x="11194" y="29190"/>
                    <a:pt x="12088" y="29190"/>
                  </a:cubicBezTo>
                  <a:lnTo>
                    <a:pt x="18410" y="29190"/>
                  </a:lnTo>
                  <a:cubicBezTo>
                    <a:pt x="21458" y="29190"/>
                    <a:pt x="23931" y="26721"/>
                    <a:pt x="23931" y="23669"/>
                  </a:cubicBezTo>
                  <a:lnTo>
                    <a:pt x="23931" y="14435"/>
                  </a:lnTo>
                  <a:lnTo>
                    <a:pt x="23931" y="7155"/>
                  </a:lnTo>
                  <a:cubicBezTo>
                    <a:pt x="23931" y="6495"/>
                    <a:pt x="23397" y="5960"/>
                    <a:pt x="22736" y="5960"/>
                  </a:cubicBezTo>
                  <a:lnTo>
                    <a:pt x="21817" y="5960"/>
                  </a:lnTo>
                  <a:cubicBezTo>
                    <a:pt x="21157" y="5960"/>
                    <a:pt x="20622" y="6495"/>
                    <a:pt x="20622" y="7155"/>
                  </a:cubicBezTo>
                  <a:lnTo>
                    <a:pt x="20622" y="14435"/>
                  </a:lnTo>
                  <a:lnTo>
                    <a:pt x="20410" y="14435"/>
                  </a:lnTo>
                  <a:lnTo>
                    <a:pt x="20410" y="3798"/>
                  </a:lnTo>
                  <a:cubicBezTo>
                    <a:pt x="20410" y="2876"/>
                    <a:pt x="19663" y="2129"/>
                    <a:pt x="18744" y="2129"/>
                  </a:cubicBezTo>
                  <a:lnTo>
                    <a:pt x="17660" y="2129"/>
                  </a:lnTo>
                  <a:cubicBezTo>
                    <a:pt x="16741" y="2129"/>
                    <a:pt x="15991" y="2876"/>
                    <a:pt x="15991" y="3798"/>
                  </a:cubicBezTo>
                  <a:lnTo>
                    <a:pt x="15991" y="14435"/>
                  </a:lnTo>
                  <a:lnTo>
                    <a:pt x="15696" y="14435"/>
                  </a:lnTo>
                  <a:lnTo>
                    <a:pt x="15696" y="1670"/>
                  </a:lnTo>
                  <a:cubicBezTo>
                    <a:pt x="15696" y="747"/>
                    <a:pt x="14949" y="0"/>
                    <a:pt x="14031" y="0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567650" y="2984800"/>
              <a:ext cx="117525" cy="102300"/>
            </a:xfrm>
            <a:custGeom>
              <a:rect b="b" l="l" r="r" t="t"/>
              <a:pathLst>
                <a:path extrusionOk="0" h="4092" w="4701">
                  <a:moveTo>
                    <a:pt x="1622" y="1"/>
                  </a:moveTo>
                  <a:cubicBezTo>
                    <a:pt x="1064" y="1"/>
                    <a:pt x="506" y="138"/>
                    <a:pt x="1" y="412"/>
                  </a:cubicBezTo>
                  <a:cubicBezTo>
                    <a:pt x="726" y="501"/>
                    <a:pt x="1429" y="821"/>
                    <a:pt x="1986" y="1377"/>
                  </a:cubicBezTo>
                  <a:lnTo>
                    <a:pt x="4700" y="4091"/>
                  </a:lnTo>
                  <a:lnTo>
                    <a:pt x="4700" y="1676"/>
                  </a:lnTo>
                  <a:lnTo>
                    <a:pt x="4018" y="993"/>
                  </a:lnTo>
                  <a:cubicBezTo>
                    <a:pt x="3356" y="332"/>
                    <a:pt x="2490" y="1"/>
                    <a:pt x="1622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945325" y="2720800"/>
              <a:ext cx="174050" cy="580800"/>
            </a:xfrm>
            <a:custGeom>
              <a:rect b="b" l="l" r="r" t="t"/>
              <a:pathLst>
                <a:path extrusionOk="0" h="23232" w="6962">
                  <a:moveTo>
                    <a:pt x="4847" y="1"/>
                  </a:moveTo>
                  <a:cubicBezTo>
                    <a:pt x="4757" y="1"/>
                    <a:pt x="4671" y="11"/>
                    <a:pt x="4588" y="29"/>
                  </a:cubicBezTo>
                  <a:cubicBezTo>
                    <a:pt x="5123" y="148"/>
                    <a:pt x="5522" y="625"/>
                    <a:pt x="5522" y="1196"/>
                  </a:cubicBezTo>
                  <a:lnTo>
                    <a:pt x="5522" y="8476"/>
                  </a:lnTo>
                  <a:lnTo>
                    <a:pt x="5526" y="8476"/>
                  </a:lnTo>
                  <a:lnTo>
                    <a:pt x="5526" y="17710"/>
                  </a:lnTo>
                  <a:cubicBezTo>
                    <a:pt x="5526" y="20762"/>
                    <a:pt x="3052" y="23231"/>
                    <a:pt x="0" y="23231"/>
                  </a:cubicBezTo>
                  <a:lnTo>
                    <a:pt x="1440" y="23231"/>
                  </a:lnTo>
                  <a:cubicBezTo>
                    <a:pt x="4488" y="23231"/>
                    <a:pt x="6961" y="20762"/>
                    <a:pt x="6961" y="17710"/>
                  </a:cubicBezTo>
                  <a:lnTo>
                    <a:pt x="6961" y="8476"/>
                  </a:lnTo>
                  <a:lnTo>
                    <a:pt x="6961" y="1196"/>
                  </a:lnTo>
                  <a:cubicBezTo>
                    <a:pt x="6961" y="536"/>
                    <a:pt x="6427" y="1"/>
                    <a:pt x="5766" y="1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579425" y="2901125"/>
              <a:ext cx="93100" cy="80675"/>
            </a:xfrm>
            <a:custGeom>
              <a:rect b="b" l="l" r="r" t="t"/>
              <a:pathLst>
                <a:path extrusionOk="0" h="3227" w="3724">
                  <a:moveTo>
                    <a:pt x="1817" y="0"/>
                  </a:moveTo>
                  <a:cubicBezTo>
                    <a:pt x="1508" y="0"/>
                    <a:pt x="1257" y="251"/>
                    <a:pt x="1257" y="560"/>
                  </a:cubicBezTo>
                  <a:lnTo>
                    <a:pt x="1257" y="1558"/>
                  </a:lnTo>
                  <a:cubicBezTo>
                    <a:pt x="1257" y="2337"/>
                    <a:pt x="721" y="2990"/>
                    <a:pt x="0" y="3174"/>
                  </a:cubicBezTo>
                  <a:cubicBezTo>
                    <a:pt x="133" y="3205"/>
                    <a:pt x="269" y="3227"/>
                    <a:pt x="413" y="3227"/>
                  </a:cubicBezTo>
                  <a:lnTo>
                    <a:pt x="1493" y="3227"/>
                  </a:lnTo>
                  <a:cubicBezTo>
                    <a:pt x="2416" y="3227"/>
                    <a:pt x="3163" y="2481"/>
                    <a:pt x="3163" y="1558"/>
                  </a:cubicBezTo>
                  <a:lnTo>
                    <a:pt x="3163" y="560"/>
                  </a:lnTo>
                  <a:cubicBezTo>
                    <a:pt x="3163" y="251"/>
                    <a:pt x="3414" y="0"/>
                    <a:pt x="3723" y="0"/>
                  </a:cubicBezTo>
                  <a:close/>
                </a:path>
              </a:pathLst>
            </a:custGeom>
            <a:solidFill>
              <a:srgbClr val="F8A8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513725" y="2561325"/>
              <a:ext cx="616150" cy="964650"/>
            </a:xfrm>
            <a:custGeom>
              <a:rect b="b" l="l" r="r" t="t"/>
              <a:pathLst>
                <a:path extrusionOk="0" h="38586" w="24646">
                  <a:moveTo>
                    <a:pt x="6351" y="14012"/>
                  </a:moveTo>
                  <a:cubicBezTo>
                    <a:pt x="6401" y="14012"/>
                    <a:pt x="6441" y="14051"/>
                    <a:pt x="6441" y="14101"/>
                  </a:cubicBezTo>
                  <a:lnTo>
                    <a:pt x="6441" y="17606"/>
                  </a:lnTo>
                  <a:cubicBezTo>
                    <a:pt x="6107" y="17279"/>
                    <a:pt x="5734" y="17031"/>
                    <a:pt x="5331" y="16852"/>
                  </a:cubicBezTo>
                  <a:cubicBezTo>
                    <a:pt x="5863" y="16471"/>
                    <a:pt x="6211" y="15850"/>
                    <a:pt x="6211" y="15150"/>
                  </a:cubicBezTo>
                  <a:lnTo>
                    <a:pt x="6211" y="14152"/>
                  </a:lnTo>
                  <a:cubicBezTo>
                    <a:pt x="6211" y="14073"/>
                    <a:pt x="6272" y="14012"/>
                    <a:pt x="6351" y="14012"/>
                  </a:cubicBezTo>
                  <a:close/>
                  <a:moveTo>
                    <a:pt x="14325" y="841"/>
                  </a:moveTo>
                  <a:cubicBezTo>
                    <a:pt x="15010" y="841"/>
                    <a:pt x="15574" y="1401"/>
                    <a:pt x="15574" y="2090"/>
                  </a:cubicBezTo>
                  <a:lnTo>
                    <a:pt x="15574" y="14855"/>
                  </a:lnTo>
                  <a:cubicBezTo>
                    <a:pt x="15574" y="15085"/>
                    <a:pt x="15760" y="15272"/>
                    <a:pt x="15990" y="15272"/>
                  </a:cubicBezTo>
                  <a:lnTo>
                    <a:pt x="16285" y="15272"/>
                  </a:lnTo>
                  <a:cubicBezTo>
                    <a:pt x="16518" y="15272"/>
                    <a:pt x="16704" y="15085"/>
                    <a:pt x="16704" y="14855"/>
                  </a:cubicBezTo>
                  <a:lnTo>
                    <a:pt x="16704" y="4218"/>
                  </a:lnTo>
                  <a:cubicBezTo>
                    <a:pt x="16704" y="3529"/>
                    <a:pt x="17264" y="2969"/>
                    <a:pt x="17954" y="2969"/>
                  </a:cubicBezTo>
                  <a:lnTo>
                    <a:pt x="19038" y="2969"/>
                  </a:lnTo>
                  <a:cubicBezTo>
                    <a:pt x="19723" y="2969"/>
                    <a:pt x="20288" y="3529"/>
                    <a:pt x="20288" y="4218"/>
                  </a:cubicBezTo>
                  <a:lnTo>
                    <a:pt x="20288" y="14855"/>
                  </a:lnTo>
                  <a:cubicBezTo>
                    <a:pt x="20288" y="15085"/>
                    <a:pt x="20474" y="15272"/>
                    <a:pt x="20704" y="15272"/>
                  </a:cubicBezTo>
                  <a:lnTo>
                    <a:pt x="20916" y="15272"/>
                  </a:lnTo>
                  <a:cubicBezTo>
                    <a:pt x="21145" y="15272"/>
                    <a:pt x="21335" y="15085"/>
                    <a:pt x="21335" y="14855"/>
                  </a:cubicBezTo>
                  <a:lnTo>
                    <a:pt x="21335" y="7575"/>
                  </a:lnTo>
                  <a:cubicBezTo>
                    <a:pt x="21335" y="7147"/>
                    <a:pt x="21683" y="6799"/>
                    <a:pt x="22111" y="6799"/>
                  </a:cubicBezTo>
                  <a:lnTo>
                    <a:pt x="23030" y="6799"/>
                  </a:lnTo>
                  <a:cubicBezTo>
                    <a:pt x="23457" y="6799"/>
                    <a:pt x="23806" y="7147"/>
                    <a:pt x="23806" y="7575"/>
                  </a:cubicBezTo>
                  <a:lnTo>
                    <a:pt x="23806" y="24089"/>
                  </a:lnTo>
                  <a:cubicBezTo>
                    <a:pt x="23806" y="25960"/>
                    <a:pt x="22786" y="27675"/>
                    <a:pt x="21145" y="28573"/>
                  </a:cubicBezTo>
                  <a:cubicBezTo>
                    <a:pt x="21009" y="28644"/>
                    <a:pt x="20926" y="28785"/>
                    <a:pt x="20926" y="28939"/>
                  </a:cubicBezTo>
                  <a:lnTo>
                    <a:pt x="20926" y="31247"/>
                  </a:lnTo>
                  <a:lnTo>
                    <a:pt x="10160" y="31247"/>
                  </a:lnTo>
                  <a:lnTo>
                    <a:pt x="10160" y="28943"/>
                  </a:lnTo>
                  <a:cubicBezTo>
                    <a:pt x="10160" y="28785"/>
                    <a:pt x="10066" y="28638"/>
                    <a:pt x="9923" y="28566"/>
                  </a:cubicBezTo>
                  <a:cubicBezTo>
                    <a:pt x="9550" y="28386"/>
                    <a:pt x="9220" y="28153"/>
                    <a:pt x="8940" y="27873"/>
                  </a:cubicBezTo>
                  <a:lnTo>
                    <a:pt x="1088" y="20022"/>
                  </a:lnTo>
                  <a:cubicBezTo>
                    <a:pt x="927" y="19860"/>
                    <a:pt x="837" y="19645"/>
                    <a:pt x="837" y="19418"/>
                  </a:cubicBezTo>
                  <a:cubicBezTo>
                    <a:pt x="837" y="19188"/>
                    <a:pt x="927" y="18973"/>
                    <a:pt x="1088" y="18812"/>
                  </a:cubicBezTo>
                  <a:lnTo>
                    <a:pt x="1673" y="18230"/>
                  </a:lnTo>
                  <a:cubicBezTo>
                    <a:pt x="2253" y="17650"/>
                    <a:pt x="3015" y="17360"/>
                    <a:pt x="3777" y="17360"/>
                  </a:cubicBezTo>
                  <a:cubicBezTo>
                    <a:pt x="4539" y="17360"/>
                    <a:pt x="5301" y="17650"/>
                    <a:pt x="5881" y="18230"/>
                  </a:cubicBezTo>
                  <a:lnTo>
                    <a:pt x="6441" y="18790"/>
                  </a:lnTo>
                  <a:lnTo>
                    <a:pt x="6441" y="21030"/>
                  </a:lnTo>
                  <a:cubicBezTo>
                    <a:pt x="6441" y="21264"/>
                    <a:pt x="6627" y="21450"/>
                    <a:pt x="6857" y="21450"/>
                  </a:cubicBezTo>
                  <a:cubicBezTo>
                    <a:pt x="7091" y="21450"/>
                    <a:pt x="7277" y="21264"/>
                    <a:pt x="7277" y="21030"/>
                  </a:cubicBezTo>
                  <a:lnTo>
                    <a:pt x="7277" y="14101"/>
                  </a:lnTo>
                  <a:cubicBezTo>
                    <a:pt x="7277" y="13685"/>
                    <a:pt x="7004" y="13341"/>
                    <a:pt x="6631" y="13218"/>
                  </a:cubicBezTo>
                  <a:cubicBezTo>
                    <a:pt x="6574" y="13190"/>
                    <a:pt x="6509" y="13172"/>
                    <a:pt x="6441" y="13172"/>
                  </a:cubicBezTo>
                  <a:lnTo>
                    <a:pt x="4025" y="13172"/>
                  </a:lnTo>
                  <a:cubicBezTo>
                    <a:pt x="3791" y="13172"/>
                    <a:pt x="3605" y="13359"/>
                    <a:pt x="3605" y="13592"/>
                  </a:cubicBezTo>
                  <a:cubicBezTo>
                    <a:pt x="3605" y="13821"/>
                    <a:pt x="3791" y="14012"/>
                    <a:pt x="4025" y="14012"/>
                  </a:cubicBezTo>
                  <a:lnTo>
                    <a:pt x="5385" y="14012"/>
                  </a:lnTo>
                  <a:cubicBezTo>
                    <a:pt x="5378" y="14055"/>
                    <a:pt x="5371" y="14101"/>
                    <a:pt x="5371" y="14152"/>
                  </a:cubicBezTo>
                  <a:lnTo>
                    <a:pt x="5371" y="15150"/>
                  </a:lnTo>
                  <a:cubicBezTo>
                    <a:pt x="5371" y="15839"/>
                    <a:pt x="4811" y="16399"/>
                    <a:pt x="4121" y="16399"/>
                  </a:cubicBezTo>
                  <a:lnTo>
                    <a:pt x="3041" y="16399"/>
                  </a:lnTo>
                  <a:cubicBezTo>
                    <a:pt x="2352" y="16399"/>
                    <a:pt x="1792" y="15839"/>
                    <a:pt x="1792" y="15150"/>
                  </a:cubicBezTo>
                  <a:lnTo>
                    <a:pt x="1792" y="11603"/>
                  </a:lnTo>
                  <a:cubicBezTo>
                    <a:pt x="1792" y="10494"/>
                    <a:pt x="2693" y="9593"/>
                    <a:pt x="3802" y="9593"/>
                  </a:cubicBezTo>
                  <a:lnTo>
                    <a:pt x="9611" y="9593"/>
                  </a:lnTo>
                  <a:cubicBezTo>
                    <a:pt x="10300" y="9593"/>
                    <a:pt x="10860" y="10153"/>
                    <a:pt x="10860" y="10842"/>
                  </a:cubicBezTo>
                  <a:lnTo>
                    <a:pt x="10860" y="14855"/>
                  </a:lnTo>
                  <a:cubicBezTo>
                    <a:pt x="10860" y="15085"/>
                    <a:pt x="11047" y="15272"/>
                    <a:pt x="11276" y="15272"/>
                  </a:cubicBezTo>
                  <a:lnTo>
                    <a:pt x="11571" y="15272"/>
                  </a:lnTo>
                  <a:cubicBezTo>
                    <a:pt x="11804" y="15272"/>
                    <a:pt x="11990" y="15085"/>
                    <a:pt x="11990" y="14855"/>
                  </a:cubicBezTo>
                  <a:lnTo>
                    <a:pt x="11990" y="2090"/>
                  </a:lnTo>
                  <a:cubicBezTo>
                    <a:pt x="11990" y="1401"/>
                    <a:pt x="12550" y="841"/>
                    <a:pt x="13240" y="841"/>
                  </a:cubicBezTo>
                  <a:close/>
                  <a:moveTo>
                    <a:pt x="22107" y="32087"/>
                  </a:moveTo>
                  <a:lnTo>
                    <a:pt x="22107" y="37749"/>
                  </a:lnTo>
                  <a:lnTo>
                    <a:pt x="8975" y="37749"/>
                  </a:lnTo>
                  <a:lnTo>
                    <a:pt x="8975" y="32087"/>
                  </a:lnTo>
                  <a:close/>
                  <a:moveTo>
                    <a:pt x="13240" y="0"/>
                  </a:moveTo>
                  <a:cubicBezTo>
                    <a:pt x="12091" y="0"/>
                    <a:pt x="11155" y="937"/>
                    <a:pt x="11155" y="2090"/>
                  </a:cubicBezTo>
                  <a:lnTo>
                    <a:pt x="11155" y="9438"/>
                  </a:lnTo>
                  <a:cubicBezTo>
                    <a:pt x="10770" y="9018"/>
                    <a:pt x="10221" y="8753"/>
                    <a:pt x="9611" y="8753"/>
                  </a:cubicBezTo>
                  <a:lnTo>
                    <a:pt x="3802" y="8753"/>
                  </a:lnTo>
                  <a:cubicBezTo>
                    <a:pt x="2229" y="8753"/>
                    <a:pt x="952" y="10030"/>
                    <a:pt x="952" y="11603"/>
                  </a:cubicBezTo>
                  <a:lnTo>
                    <a:pt x="952" y="15150"/>
                  </a:lnTo>
                  <a:cubicBezTo>
                    <a:pt x="952" y="15922"/>
                    <a:pt x="1376" y="16597"/>
                    <a:pt x="2000" y="16959"/>
                  </a:cubicBezTo>
                  <a:cubicBezTo>
                    <a:pt x="1669" y="17132"/>
                    <a:pt x="1357" y="17357"/>
                    <a:pt x="1081" y="17637"/>
                  </a:cubicBezTo>
                  <a:lnTo>
                    <a:pt x="496" y="18219"/>
                  </a:lnTo>
                  <a:cubicBezTo>
                    <a:pt x="176" y="18539"/>
                    <a:pt x="0" y="18966"/>
                    <a:pt x="0" y="19418"/>
                  </a:cubicBezTo>
                  <a:cubicBezTo>
                    <a:pt x="0" y="19871"/>
                    <a:pt x="176" y="20295"/>
                    <a:pt x="496" y="20614"/>
                  </a:cubicBezTo>
                  <a:lnTo>
                    <a:pt x="8347" y="28465"/>
                  </a:lnTo>
                  <a:cubicBezTo>
                    <a:pt x="8630" y="28752"/>
                    <a:pt x="8958" y="28997"/>
                    <a:pt x="9319" y="29198"/>
                  </a:cubicBezTo>
                  <a:lnTo>
                    <a:pt x="9319" y="31247"/>
                  </a:lnTo>
                  <a:lnTo>
                    <a:pt x="8559" y="31247"/>
                  </a:lnTo>
                  <a:cubicBezTo>
                    <a:pt x="8325" y="31247"/>
                    <a:pt x="8139" y="31438"/>
                    <a:pt x="8139" y="31668"/>
                  </a:cubicBezTo>
                  <a:lnTo>
                    <a:pt x="8139" y="38165"/>
                  </a:lnTo>
                  <a:cubicBezTo>
                    <a:pt x="8139" y="38399"/>
                    <a:pt x="8325" y="38586"/>
                    <a:pt x="8559" y="38586"/>
                  </a:cubicBezTo>
                  <a:lnTo>
                    <a:pt x="22528" y="38586"/>
                  </a:lnTo>
                  <a:cubicBezTo>
                    <a:pt x="22757" y="38586"/>
                    <a:pt x="22947" y="38399"/>
                    <a:pt x="22947" y="38165"/>
                  </a:cubicBezTo>
                  <a:lnTo>
                    <a:pt x="22947" y="31668"/>
                  </a:lnTo>
                  <a:cubicBezTo>
                    <a:pt x="22947" y="31438"/>
                    <a:pt x="22757" y="31247"/>
                    <a:pt x="22528" y="31247"/>
                  </a:cubicBezTo>
                  <a:lnTo>
                    <a:pt x="21766" y="31247"/>
                  </a:lnTo>
                  <a:lnTo>
                    <a:pt x="21766" y="29183"/>
                  </a:lnTo>
                  <a:cubicBezTo>
                    <a:pt x="23547" y="28110"/>
                    <a:pt x="24646" y="26182"/>
                    <a:pt x="24646" y="24089"/>
                  </a:cubicBezTo>
                  <a:lnTo>
                    <a:pt x="24646" y="7575"/>
                  </a:lnTo>
                  <a:cubicBezTo>
                    <a:pt x="24646" y="6685"/>
                    <a:pt x="23920" y="5959"/>
                    <a:pt x="23030" y="5959"/>
                  </a:cubicBezTo>
                  <a:lnTo>
                    <a:pt x="22111" y="5959"/>
                  </a:lnTo>
                  <a:cubicBezTo>
                    <a:pt x="21741" y="5959"/>
                    <a:pt x="21397" y="6089"/>
                    <a:pt x="21123" y="6301"/>
                  </a:cubicBezTo>
                  <a:lnTo>
                    <a:pt x="21123" y="4218"/>
                  </a:lnTo>
                  <a:cubicBezTo>
                    <a:pt x="21123" y="3066"/>
                    <a:pt x="20187" y="2129"/>
                    <a:pt x="19038" y="2129"/>
                  </a:cubicBezTo>
                  <a:lnTo>
                    <a:pt x="17954" y="2129"/>
                  </a:lnTo>
                  <a:cubicBezTo>
                    <a:pt x="17344" y="2129"/>
                    <a:pt x="16794" y="2395"/>
                    <a:pt x="16410" y="2814"/>
                  </a:cubicBezTo>
                  <a:lnTo>
                    <a:pt x="16410" y="2090"/>
                  </a:lnTo>
                  <a:cubicBezTo>
                    <a:pt x="16410" y="937"/>
                    <a:pt x="15473" y="0"/>
                    <a:pt x="14325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5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46" name="Google Shape;846;p35"/>
          <p:cNvSpPr txBox="1"/>
          <p:nvPr>
            <p:ph idx="1" type="body"/>
          </p:nvPr>
        </p:nvSpPr>
        <p:spPr>
          <a:xfrm>
            <a:off x="796200" y="1961400"/>
            <a:ext cx="7565400" cy="26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 this report, a functional real time vision based american sign language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recognition have been developed for alphabets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 </a:t>
            </a: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achieved final accuracy of 85.0% on our dataset.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47" name="Google Shape;847;p35"/>
          <p:cNvSpPr/>
          <p:nvPr/>
        </p:nvSpPr>
        <p:spPr>
          <a:xfrm rot="604">
            <a:off x="0" y="151"/>
            <a:ext cx="1706700" cy="1980600"/>
          </a:xfrm>
          <a:prstGeom prst="diagStripe">
            <a:avLst>
              <a:gd fmla="val 3000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6"/>
          <p:cNvSpPr/>
          <p:nvPr/>
        </p:nvSpPr>
        <p:spPr>
          <a:xfrm>
            <a:off x="1157875" y="1483675"/>
            <a:ext cx="6828000" cy="2756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Mukesh Kumar Makwana, " Sign Language Recognition", M.Tech thesis, Indian Institute of Science, Bangalore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https://www.ijser.org/paper/Sign-Language-Recognition-System.html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T. Yamashita and T. Watasue, "Hand posture recognition based on bottom-up structured deep convolutional neural network with curriculum learning", 2014 IEEE International Conference on Image Processing (ICIP) , Paris, 2014, pp. 853-857.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https://www.sciencedirect.com/science/article/pii/S1877050917320720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3" name="Google Shape;853;p36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323"/>
                </a:solidFill>
                <a:latin typeface="Merriweather"/>
                <a:ea typeface="Merriweather"/>
                <a:cs typeface="Merriweather"/>
                <a:sym typeface="Merriweather"/>
              </a:rPr>
              <a:t>CONTENTS </a:t>
            </a:r>
            <a:endParaRPr>
              <a:solidFill>
                <a:srgbClr val="24232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5" name="Google Shape;465;p19"/>
          <p:cNvSpPr/>
          <p:nvPr/>
        </p:nvSpPr>
        <p:spPr>
          <a:xfrm rot="5400000">
            <a:off x="-976400" y="2966525"/>
            <a:ext cx="1956000" cy="22803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9"/>
          <p:cNvSpPr txBox="1"/>
          <p:nvPr/>
        </p:nvSpPr>
        <p:spPr>
          <a:xfrm>
            <a:off x="1524950" y="1434500"/>
            <a:ext cx="2610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Introduction                                                                               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Ob</a:t>
            </a: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jective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Tools And Technology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Steps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Flow Chart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Advantages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7" name="Google Shape;467;p19"/>
          <p:cNvSpPr txBox="1"/>
          <p:nvPr/>
        </p:nvSpPr>
        <p:spPr>
          <a:xfrm>
            <a:off x="7017400" y="2184050"/>
            <a:ext cx="7340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reon Light"/>
              <a:ea typeface="Kreon Light"/>
              <a:cs typeface="Kreon Light"/>
              <a:sym typeface="Kreon Light"/>
            </a:endParaRPr>
          </a:p>
        </p:txBody>
      </p:sp>
      <p:sp>
        <p:nvSpPr>
          <p:cNvPr id="468" name="Google Shape;468;p19"/>
          <p:cNvSpPr txBox="1"/>
          <p:nvPr/>
        </p:nvSpPr>
        <p:spPr>
          <a:xfrm>
            <a:off x="5905975" y="1434500"/>
            <a:ext cx="3179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Challenges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Solutions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Applications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Result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7"/>
          <p:cNvSpPr txBox="1"/>
          <p:nvPr>
            <p:ph type="title"/>
          </p:nvPr>
        </p:nvSpPr>
        <p:spPr>
          <a:xfrm>
            <a:off x="1150175" y="1925525"/>
            <a:ext cx="72852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   </a:t>
            </a:r>
            <a:r>
              <a:rPr lang="en" sz="3800">
                <a:latin typeface="Caveat"/>
                <a:ea typeface="Caveat"/>
                <a:cs typeface="Caveat"/>
                <a:sym typeface="Caveat"/>
              </a:rPr>
              <a:t>Thank You</a:t>
            </a:r>
            <a:endParaRPr sz="3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9" name="Google Shape;8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50" y="1925525"/>
            <a:ext cx="8082424" cy="35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0"/>
          <p:cNvSpPr txBox="1"/>
          <p:nvPr>
            <p:ph type="title"/>
          </p:nvPr>
        </p:nvSpPr>
        <p:spPr>
          <a:xfrm>
            <a:off x="8611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r>
              <a:rPr lang="en">
                <a:solidFill>
                  <a:srgbClr val="242323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>
              <a:solidFill>
                <a:srgbClr val="24232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4" name="Google Shape;474;p20"/>
          <p:cNvSpPr txBox="1"/>
          <p:nvPr>
            <p:ph idx="1" type="body"/>
          </p:nvPr>
        </p:nvSpPr>
        <p:spPr>
          <a:xfrm>
            <a:off x="3623100" y="1358650"/>
            <a:ext cx="5321700" cy="32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3B3835"/>
                </a:solidFill>
                <a:latin typeface="Merriweather"/>
                <a:ea typeface="Merriweather"/>
                <a:cs typeface="Merriweather"/>
                <a:sym typeface="Merriweather"/>
              </a:rPr>
              <a:t>About nine billion people in the world are deaf and dumb</a:t>
            </a:r>
            <a:endParaRPr sz="1600">
              <a:solidFill>
                <a:srgbClr val="3B383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B383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3B3835"/>
                </a:solidFill>
                <a:latin typeface="Merriweather"/>
                <a:ea typeface="Merriweather"/>
                <a:cs typeface="Merriweather"/>
                <a:sym typeface="Merriweather"/>
              </a:rPr>
              <a:t>Sign language helps differently abled people to communicate with other people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475" name="Google Shape;475;p20"/>
          <p:cNvSpPr/>
          <p:nvPr/>
        </p:nvSpPr>
        <p:spPr>
          <a:xfrm rot="5400000">
            <a:off x="-1048250" y="3128675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4125"/>
            <a:ext cx="4622275" cy="28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0"/>
          <p:cNvSpPr/>
          <p:nvPr/>
        </p:nvSpPr>
        <p:spPr>
          <a:xfrm>
            <a:off x="7246200" y="31475"/>
            <a:ext cx="3444900" cy="1164300"/>
          </a:xfrm>
          <a:prstGeom prst="chord">
            <a:avLst>
              <a:gd fmla="val 4379233" name="adj1"/>
              <a:gd fmla="val 17164957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"/>
          <p:cNvSpPr txBox="1"/>
          <p:nvPr>
            <p:ph type="title"/>
          </p:nvPr>
        </p:nvSpPr>
        <p:spPr>
          <a:xfrm>
            <a:off x="2798250" y="366725"/>
            <a:ext cx="2920800" cy="6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     Objective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8322175" y="2667050"/>
            <a:ext cx="38400" cy="3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21"/>
          <p:cNvGrpSpPr/>
          <p:nvPr/>
        </p:nvGrpSpPr>
        <p:grpSpPr>
          <a:xfrm>
            <a:off x="-2732825" y="-2738725"/>
            <a:ext cx="12665824" cy="7147647"/>
            <a:chOff x="-2773725" y="-2762450"/>
            <a:chExt cx="12665824" cy="7147647"/>
          </a:xfrm>
        </p:grpSpPr>
        <p:sp>
          <p:nvSpPr>
            <p:cNvPr id="485" name="Google Shape;485;p21"/>
            <p:cNvSpPr/>
            <p:nvPr/>
          </p:nvSpPr>
          <p:spPr>
            <a:xfrm flipH="1" rot="5400000">
              <a:off x="-2787975" y="-2748200"/>
              <a:ext cx="5508300" cy="5479800"/>
            </a:xfrm>
            <a:prstGeom prst="pie">
              <a:avLst>
                <a:gd fmla="val 10779971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" name="Google Shape;486;p21"/>
            <p:cNvGrpSpPr/>
            <p:nvPr/>
          </p:nvGrpSpPr>
          <p:grpSpPr>
            <a:xfrm>
              <a:off x="520275" y="306538"/>
              <a:ext cx="1379350" cy="2027188"/>
              <a:chOff x="520275" y="306538"/>
              <a:chExt cx="1379350" cy="2027188"/>
            </a:xfrm>
          </p:grpSpPr>
          <p:sp>
            <p:nvSpPr>
              <p:cNvPr id="487" name="Google Shape;487;p21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8" name="Google Shape;488;p21"/>
              <p:cNvGrpSpPr/>
              <p:nvPr/>
            </p:nvGrpSpPr>
            <p:grpSpPr>
              <a:xfrm>
                <a:off x="1466426" y="1540126"/>
                <a:ext cx="433199" cy="89400"/>
                <a:chOff x="1466426" y="1540126"/>
                <a:chExt cx="433199" cy="89400"/>
              </a:xfrm>
            </p:grpSpPr>
            <p:sp>
              <p:nvSpPr>
                <p:cNvPr id="489" name="Google Shape;489;p21"/>
                <p:cNvSpPr/>
                <p:nvPr/>
              </p:nvSpPr>
              <p:spPr>
                <a:xfrm>
                  <a:off x="1466426" y="1540126"/>
                  <a:ext cx="433199" cy="21791"/>
                </a:xfrm>
                <a:custGeom>
                  <a:rect b="b" l="l" r="r" t="t"/>
                  <a:pathLst>
                    <a:path extrusionOk="0" h="780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1"/>
                <p:cNvSpPr/>
                <p:nvPr/>
              </p:nvSpPr>
              <p:spPr>
                <a:xfrm>
                  <a:off x="1466426" y="1607595"/>
                  <a:ext cx="433199" cy="21931"/>
                </a:xfrm>
                <a:custGeom>
                  <a:rect b="b" l="l" r="r" t="t"/>
                  <a:pathLst>
                    <a:path extrusionOk="0" h="785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1" name="Google Shape;491;p21"/>
              <p:cNvGrpSpPr/>
              <p:nvPr/>
            </p:nvGrpSpPr>
            <p:grpSpPr>
              <a:xfrm>
                <a:off x="520275" y="306537"/>
                <a:ext cx="281610" cy="89409"/>
                <a:chOff x="2979400" y="3139200"/>
                <a:chExt cx="281610" cy="89409"/>
              </a:xfrm>
            </p:grpSpPr>
            <p:sp>
              <p:nvSpPr>
                <p:cNvPr id="492" name="Google Shape;492;p21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1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1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21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96" name="Google Shape;496;p21"/>
            <p:cNvSpPr/>
            <p:nvPr/>
          </p:nvSpPr>
          <p:spPr>
            <a:xfrm rot="-5628999">
              <a:off x="8515120" y="3008218"/>
              <a:ext cx="1334059" cy="1334059"/>
            </a:xfrm>
            <a:prstGeom prst="blockArc">
              <a:avLst>
                <a:gd fmla="val 10800000" name="adj1"/>
                <a:gd fmla="val 216678" name="adj2"/>
                <a:gd fmla="val 3491" name="adj3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21"/>
          <p:cNvSpPr txBox="1"/>
          <p:nvPr>
            <p:ph idx="1" type="subTitle"/>
          </p:nvPr>
        </p:nvSpPr>
        <p:spPr>
          <a:xfrm>
            <a:off x="2016250" y="1618500"/>
            <a:ext cx="6306000" cy="1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It aims to reduce or deduct the communication gap between normal and disabled people.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Communication for deaf person is achieved using AI</a:t>
            </a:r>
            <a:endParaRPr sz="16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498" name="Google Shape;498;p21"/>
          <p:cNvSpPr txBox="1"/>
          <p:nvPr/>
        </p:nvSpPr>
        <p:spPr>
          <a:xfrm>
            <a:off x="4510250" y="3954550"/>
            <a:ext cx="7340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reon Light"/>
              <a:ea typeface="Kreon Light"/>
              <a:cs typeface="Kreon Light"/>
              <a:sym typeface="Kreo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2"/>
          <p:cNvSpPr txBox="1"/>
          <p:nvPr>
            <p:ph type="ctrTitle"/>
          </p:nvPr>
        </p:nvSpPr>
        <p:spPr>
          <a:xfrm>
            <a:off x="1477050" y="3046650"/>
            <a:ext cx="26424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504" name="Google Shape;504;p22"/>
          <p:cNvSpPr txBox="1"/>
          <p:nvPr>
            <p:ph idx="1" type="subTitle"/>
          </p:nvPr>
        </p:nvSpPr>
        <p:spPr>
          <a:xfrm>
            <a:off x="768100" y="3648425"/>
            <a:ext cx="38037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Studio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Keras (version 2.3.1)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Tensorflow (version 2.0.0)</a:t>
            </a:r>
            <a:endParaRPr sz="16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505" name="Google Shape;505;p22"/>
          <p:cNvSpPr txBox="1"/>
          <p:nvPr>
            <p:ph idx="2" type="ctrTitle"/>
          </p:nvPr>
        </p:nvSpPr>
        <p:spPr>
          <a:xfrm>
            <a:off x="4938415" y="3043600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506" name="Google Shape;506;p22"/>
          <p:cNvSpPr txBox="1"/>
          <p:nvPr>
            <p:ph idx="3" type="subTitle"/>
          </p:nvPr>
        </p:nvSpPr>
        <p:spPr>
          <a:xfrm>
            <a:off x="4716050" y="3642325"/>
            <a:ext cx="44166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Camera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Graphics card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Any desktop/Laptop system with higher level configuration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507" name="Google Shape;507;p22"/>
          <p:cNvSpPr txBox="1"/>
          <p:nvPr>
            <p:ph idx="4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Tools And Technology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8" name="Google Shape;508;p22"/>
          <p:cNvSpPr/>
          <p:nvPr/>
        </p:nvSpPr>
        <p:spPr>
          <a:xfrm rot="5400000">
            <a:off x="-710247" y="3008218"/>
            <a:ext cx="1334100" cy="13341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2"/>
          <p:cNvSpPr/>
          <p:nvPr/>
        </p:nvSpPr>
        <p:spPr>
          <a:xfrm>
            <a:off x="2247607" y="1728463"/>
            <a:ext cx="1101300" cy="110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2"/>
          <p:cNvSpPr/>
          <p:nvPr/>
        </p:nvSpPr>
        <p:spPr>
          <a:xfrm>
            <a:off x="5657237" y="1728476"/>
            <a:ext cx="1101300" cy="110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22"/>
          <p:cNvGrpSpPr/>
          <p:nvPr/>
        </p:nvGrpSpPr>
        <p:grpSpPr>
          <a:xfrm>
            <a:off x="5977204" y="1980983"/>
            <a:ext cx="421800" cy="596285"/>
            <a:chOff x="5973750" y="1940225"/>
            <a:chExt cx="468250" cy="661950"/>
          </a:xfrm>
        </p:grpSpPr>
        <p:sp>
          <p:nvSpPr>
            <p:cNvPr id="512" name="Google Shape;512;p22"/>
            <p:cNvSpPr/>
            <p:nvPr/>
          </p:nvSpPr>
          <p:spPr>
            <a:xfrm>
              <a:off x="5983350" y="1949475"/>
              <a:ext cx="449400" cy="462225"/>
            </a:xfrm>
            <a:custGeom>
              <a:rect b="b" l="l" r="r" t="t"/>
              <a:pathLst>
                <a:path extrusionOk="0" h="18489" w="17976">
                  <a:moveTo>
                    <a:pt x="8749" y="1"/>
                  </a:moveTo>
                  <a:cubicBezTo>
                    <a:pt x="7672" y="1"/>
                    <a:pt x="6800" y="873"/>
                    <a:pt x="6800" y="1950"/>
                  </a:cubicBezTo>
                  <a:lnTo>
                    <a:pt x="6800" y="5450"/>
                  </a:lnTo>
                  <a:lnTo>
                    <a:pt x="6538" y="5450"/>
                  </a:lnTo>
                  <a:lnTo>
                    <a:pt x="6538" y="2373"/>
                  </a:lnTo>
                  <a:cubicBezTo>
                    <a:pt x="6538" y="1296"/>
                    <a:pt x="5665" y="420"/>
                    <a:pt x="4585" y="420"/>
                  </a:cubicBezTo>
                  <a:cubicBezTo>
                    <a:pt x="3508" y="420"/>
                    <a:pt x="2635" y="1296"/>
                    <a:pt x="2635" y="2373"/>
                  </a:cubicBezTo>
                  <a:lnTo>
                    <a:pt x="2635" y="5924"/>
                  </a:lnTo>
                  <a:cubicBezTo>
                    <a:pt x="1885" y="5924"/>
                    <a:pt x="1225" y="6415"/>
                    <a:pt x="1009" y="7134"/>
                  </a:cubicBezTo>
                  <a:lnTo>
                    <a:pt x="388" y="9184"/>
                  </a:lnTo>
                  <a:cubicBezTo>
                    <a:pt x="0" y="10472"/>
                    <a:pt x="244" y="11865"/>
                    <a:pt x="1045" y="12946"/>
                  </a:cubicBezTo>
                  <a:lnTo>
                    <a:pt x="3418" y="16259"/>
                  </a:lnTo>
                  <a:cubicBezTo>
                    <a:pt x="3501" y="16385"/>
                    <a:pt x="3587" y="16507"/>
                    <a:pt x="3677" y="16622"/>
                  </a:cubicBezTo>
                  <a:lnTo>
                    <a:pt x="3695" y="16643"/>
                  </a:lnTo>
                  <a:cubicBezTo>
                    <a:pt x="3695" y="16647"/>
                    <a:pt x="3698" y="16647"/>
                    <a:pt x="3698" y="16651"/>
                  </a:cubicBezTo>
                  <a:cubicBezTo>
                    <a:pt x="4592" y="17771"/>
                    <a:pt x="5967" y="18489"/>
                    <a:pt x="7511" y="18489"/>
                  </a:cubicBezTo>
                  <a:lnTo>
                    <a:pt x="13097" y="18489"/>
                  </a:lnTo>
                  <a:cubicBezTo>
                    <a:pt x="15793" y="18489"/>
                    <a:pt x="17976" y="16302"/>
                    <a:pt x="17976" y="13610"/>
                  </a:cubicBezTo>
                  <a:lnTo>
                    <a:pt x="17976" y="3224"/>
                  </a:lnTo>
                  <a:cubicBezTo>
                    <a:pt x="17976" y="2417"/>
                    <a:pt x="17322" y="1763"/>
                    <a:pt x="16515" y="1763"/>
                  </a:cubicBezTo>
                  <a:cubicBezTo>
                    <a:pt x="15706" y="1763"/>
                    <a:pt x="15053" y="2417"/>
                    <a:pt x="15053" y="3224"/>
                  </a:cubicBezTo>
                  <a:lnTo>
                    <a:pt x="15053" y="5450"/>
                  </a:lnTo>
                  <a:lnTo>
                    <a:pt x="14866" y="5450"/>
                  </a:lnTo>
                  <a:lnTo>
                    <a:pt x="14866" y="2657"/>
                  </a:lnTo>
                  <a:cubicBezTo>
                    <a:pt x="14866" y="1580"/>
                    <a:pt x="13991" y="704"/>
                    <a:pt x="12914" y="704"/>
                  </a:cubicBezTo>
                  <a:cubicBezTo>
                    <a:pt x="11837" y="704"/>
                    <a:pt x="10961" y="1580"/>
                    <a:pt x="10961" y="2657"/>
                  </a:cubicBezTo>
                  <a:lnTo>
                    <a:pt x="10961" y="5450"/>
                  </a:lnTo>
                  <a:lnTo>
                    <a:pt x="10702" y="5450"/>
                  </a:lnTo>
                  <a:lnTo>
                    <a:pt x="10702" y="1950"/>
                  </a:lnTo>
                  <a:cubicBezTo>
                    <a:pt x="10702" y="873"/>
                    <a:pt x="9829" y="1"/>
                    <a:pt x="8749" y="1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6049225" y="1959975"/>
              <a:ext cx="97600" cy="85800"/>
            </a:xfrm>
            <a:custGeom>
              <a:rect b="b" l="l" r="r" t="t"/>
              <a:pathLst>
                <a:path extrusionOk="0" h="3432" w="3904">
                  <a:moveTo>
                    <a:pt x="1950" y="0"/>
                  </a:moveTo>
                  <a:cubicBezTo>
                    <a:pt x="873" y="0"/>
                    <a:pt x="0" y="876"/>
                    <a:pt x="0" y="1953"/>
                  </a:cubicBezTo>
                  <a:lnTo>
                    <a:pt x="0" y="3432"/>
                  </a:lnTo>
                  <a:cubicBezTo>
                    <a:pt x="0" y="2355"/>
                    <a:pt x="873" y="1480"/>
                    <a:pt x="1950" y="1480"/>
                  </a:cubicBezTo>
                  <a:cubicBezTo>
                    <a:pt x="3030" y="1480"/>
                    <a:pt x="3903" y="2355"/>
                    <a:pt x="3903" y="3432"/>
                  </a:cubicBezTo>
                  <a:lnTo>
                    <a:pt x="3903" y="1953"/>
                  </a:lnTo>
                  <a:cubicBezTo>
                    <a:pt x="3903" y="876"/>
                    <a:pt x="3030" y="0"/>
                    <a:pt x="1950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6153350" y="1949475"/>
              <a:ext cx="97575" cy="85725"/>
            </a:xfrm>
            <a:custGeom>
              <a:rect b="b" l="l" r="r" t="t"/>
              <a:pathLst>
                <a:path extrusionOk="0" h="3429" w="3903">
                  <a:moveTo>
                    <a:pt x="1949" y="1"/>
                  </a:moveTo>
                  <a:cubicBezTo>
                    <a:pt x="872" y="1"/>
                    <a:pt x="0" y="873"/>
                    <a:pt x="0" y="1950"/>
                  </a:cubicBezTo>
                  <a:lnTo>
                    <a:pt x="0" y="3429"/>
                  </a:lnTo>
                  <a:cubicBezTo>
                    <a:pt x="0" y="2352"/>
                    <a:pt x="872" y="1476"/>
                    <a:pt x="1949" y="1476"/>
                  </a:cubicBezTo>
                  <a:cubicBezTo>
                    <a:pt x="3029" y="1476"/>
                    <a:pt x="3902" y="2352"/>
                    <a:pt x="3902" y="3429"/>
                  </a:cubicBezTo>
                  <a:lnTo>
                    <a:pt x="3902" y="1950"/>
                  </a:lnTo>
                  <a:cubicBezTo>
                    <a:pt x="3902" y="873"/>
                    <a:pt x="3029" y="1"/>
                    <a:pt x="1949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6257350" y="1967050"/>
              <a:ext cx="97675" cy="85850"/>
            </a:xfrm>
            <a:custGeom>
              <a:rect b="b" l="l" r="r" t="t"/>
              <a:pathLst>
                <a:path extrusionOk="0" h="3434" w="3907">
                  <a:moveTo>
                    <a:pt x="1954" y="1"/>
                  </a:moveTo>
                  <a:cubicBezTo>
                    <a:pt x="877" y="1"/>
                    <a:pt x="1" y="877"/>
                    <a:pt x="1" y="1954"/>
                  </a:cubicBezTo>
                  <a:lnTo>
                    <a:pt x="1" y="3433"/>
                  </a:lnTo>
                  <a:cubicBezTo>
                    <a:pt x="1" y="2352"/>
                    <a:pt x="877" y="1480"/>
                    <a:pt x="1954" y="1480"/>
                  </a:cubicBezTo>
                  <a:cubicBezTo>
                    <a:pt x="3031" y="1480"/>
                    <a:pt x="3906" y="2352"/>
                    <a:pt x="3906" y="3433"/>
                  </a:cubicBezTo>
                  <a:lnTo>
                    <a:pt x="3906" y="1954"/>
                  </a:lnTo>
                  <a:cubicBezTo>
                    <a:pt x="3906" y="877"/>
                    <a:pt x="3031" y="1"/>
                    <a:pt x="1954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6115375" y="2227375"/>
              <a:ext cx="129075" cy="107775"/>
            </a:xfrm>
            <a:custGeom>
              <a:rect b="b" l="l" r="r" t="t"/>
              <a:pathLst>
                <a:path extrusionOk="0" h="4311" w="5163">
                  <a:moveTo>
                    <a:pt x="1456" y="0"/>
                  </a:moveTo>
                  <a:cubicBezTo>
                    <a:pt x="1175" y="0"/>
                    <a:pt x="893" y="33"/>
                    <a:pt x="618" y="99"/>
                  </a:cubicBezTo>
                  <a:cubicBezTo>
                    <a:pt x="467" y="139"/>
                    <a:pt x="323" y="182"/>
                    <a:pt x="197" y="228"/>
                  </a:cubicBezTo>
                  <a:cubicBezTo>
                    <a:pt x="133" y="253"/>
                    <a:pt x="65" y="279"/>
                    <a:pt x="0" y="308"/>
                  </a:cubicBezTo>
                  <a:lnTo>
                    <a:pt x="0" y="1783"/>
                  </a:lnTo>
                  <a:cubicBezTo>
                    <a:pt x="462" y="1578"/>
                    <a:pt x="959" y="1476"/>
                    <a:pt x="1454" y="1476"/>
                  </a:cubicBezTo>
                  <a:cubicBezTo>
                    <a:pt x="2461" y="1476"/>
                    <a:pt x="3466" y="1897"/>
                    <a:pt x="4182" y="2742"/>
                  </a:cubicBezTo>
                  <a:cubicBezTo>
                    <a:pt x="4574" y="3204"/>
                    <a:pt x="4825" y="3743"/>
                    <a:pt x="4944" y="4311"/>
                  </a:cubicBezTo>
                  <a:cubicBezTo>
                    <a:pt x="5163" y="3259"/>
                    <a:pt x="4915" y="2124"/>
                    <a:pt x="4182" y="1266"/>
                  </a:cubicBezTo>
                  <a:cubicBezTo>
                    <a:pt x="3467" y="422"/>
                    <a:pt x="2462" y="0"/>
                    <a:pt x="1456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5987275" y="2097575"/>
              <a:ext cx="273700" cy="130675"/>
            </a:xfrm>
            <a:custGeom>
              <a:rect b="b" l="l" r="r" t="t"/>
              <a:pathLst>
                <a:path extrusionOk="0" h="5227" w="10948">
                  <a:moveTo>
                    <a:pt x="2478" y="0"/>
                  </a:moveTo>
                  <a:cubicBezTo>
                    <a:pt x="1728" y="0"/>
                    <a:pt x="1068" y="491"/>
                    <a:pt x="852" y="1210"/>
                  </a:cubicBezTo>
                  <a:lnTo>
                    <a:pt x="231" y="3260"/>
                  </a:lnTo>
                  <a:cubicBezTo>
                    <a:pt x="37" y="3906"/>
                    <a:pt x="1" y="4580"/>
                    <a:pt x="116" y="5227"/>
                  </a:cubicBezTo>
                  <a:cubicBezTo>
                    <a:pt x="145" y="5062"/>
                    <a:pt x="184" y="4900"/>
                    <a:pt x="231" y="4739"/>
                  </a:cubicBezTo>
                  <a:lnTo>
                    <a:pt x="852" y="2685"/>
                  </a:lnTo>
                  <a:cubicBezTo>
                    <a:pt x="1068" y="1971"/>
                    <a:pt x="1728" y="1479"/>
                    <a:pt x="2478" y="1479"/>
                  </a:cubicBezTo>
                  <a:lnTo>
                    <a:pt x="9457" y="1479"/>
                  </a:lnTo>
                  <a:cubicBezTo>
                    <a:pt x="10071" y="1479"/>
                    <a:pt x="10599" y="1848"/>
                    <a:pt x="10825" y="2383"/>
                  </a:cubicBezTo>
                  <a:cubicBezTo>
                    <a:pt x="10904" y="2096"/>
                    <a:pt x="10948" y="1798"/>
                    <a:pt x="10948" y="1490"/>
                  </a:cubicBezTo>
                  <a:cubicBezTo>
                    <a:pt x="10948" y="668"/>
                    <a:pt x="10280" y="0"/>
                    <a:pt x="9457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6067725" y="2335225"/>
              <a:ext cx="301375" cy="257675"/>
            </a:xfrm>
            <a:custGeom>
              <a:rect b="b" l="l" r="r" t="t"/>
              <a:pathLst>
                <a:path extrusionOk="0" h="10307" w="12055">
                  <a:moveTo>
                    <a:pt x="6850" y="0"/>
                  </a:moveTo>
                  <a:cubicBezTo>
                    <a:pt x="6728" y="575"/>
                    <a:pt x="6469" y="1127"/>
                    <a:pt x="6063" y="1594"/>
                  </a:cubicBezTo>
                  <a:cubicBezTo>
                    <a:pt x="5473" y="2272"/>
                    <a:pt x="4599" y="2566"/>
                    <a:pt x="3679" y="2566"/>
                  </a:cubicBezTo>
                  <a:cubicBezTo>
                    <a:pt x="2455" y="2566"/>
                    <a:pt x="1150" y="2045"/>
                    <a:pt x="320" y="1213"/>
                  </a:cubicBezTo>
                  <a:lnTo>
                    <a:pt x="0" y="769"/>
                  </a:lnTo>
                  <a:lnTo>
                    <a:pt x="0" y="769"/>
                  </a:lnTo>
                  <a:cubicBezTo>
                    <a:pt x="441" y="1480"/>
                    <a:pt x="1066" y="2065"/>
                    <a:pt x="1802" y="2470"/>
                  </a:cubicBezTo>
                  <a:lnTo>
                    <a:pt x="1802" y="10307"/>
                  </a:lnTo>
                  <a:lnTo>
                    <a:pt x="12055" y="10307"/>
                  </a:lnTo>
                  <a:lnTo>
                    <a:pt x="12055" y="2463"/>
                  </a:lnTo>
                  <a:cubicBezTo>
                    <a:pt x="11362" y="2843"/>
                    <a:pt x="10569" y="3059"/>
                    <a:pt x="9722" y="3059"/>
                  </a:cubicBezTo>
                  <a:lnTo>
                    <a:pt x="6078" y="3059"/>
                  </a:lnTo>
                  <a:cubicBezTo>
                    <a:pt x="6814" y="2197"/>
                    <a:pt x="7072" y="1056"/>
                    <a:pt x="6850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6257350" y="2087775"/>
              <a:ext cx="97675" cy="87125"/>
            </a:xfrm>
            <a:custGeom>
              <a:rect b="b" l="l" r="r" t="t"/>
              <a:pathLst>
                <a:path extrusionOk="0" h="3485" w="3907">
                  <a:moveTo>
                    <a:pt x="1" y="0"/>
                  </a:moveTo>
                  <a:lnTo>
                    <a:pt x="1" y="1476"/>
                  </a:lnTo>
                  <a:cubicBezTo>
                    <a:pt x="1" y="2528"/>
                    <a:pt x="808" y="3433"/>
                    <a:pt x="1860" y="3483"/>
                  </a:cubicBezTo>
                  <a:cubicBezTo>
                    <a:pt x="1890" y="3484"/>
                    <a:pt x="1920" y="3485"/>
                    <a:pt x="1950" y="3485"/>
                  </a:cubicBezTo>
                  <a:cubicBezTo>
                    <a:pt x="3029" y="3485"/>
                    <a:pt x="3906" y="2613"/>
                    <a:pt x="3906" y="1534"/>
                  </a:cubicBezTo>
                  <a:lnTo>
                    <a:pt x="3906" y="54"/>
                  </a:lnTo>
                  <a:cubicBezTo>
                    <a:pt x="3906" y="1131"/>
                    <a:pt x="3033" y="2006"/>
                    <a:pt x="1957" y="2006"/>
                  </a:cubicBezTo>
                  <a:cubicBezTo>
                    <a:pt x="1925" y="2006"/>
                    <a:pt x="1892" y="2005"/>
                    <a:pt x="1860" y="2003"/>
                  </a:cubicBezTo>
                  <a:cubicBezTo>
                    <a:pt x="808" y="1953"/>
                    <a:pt x="1" y="1049"/>
                    <a:pt x="1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6056950" y="2157225"/>
              <a:ext cx="204025" cy="91950"/>
            </a:xfrm>
            <a:custGeom>
              <a:rect b="b" l="l" r="r" t="t"/>
              <a:pathLst>
                <a:path extrusionOk="0" h="3678" w="8161">
                  <a:moveTo>
                    <a:pt x="8038" y="1"/>
                  </a:moveTo>
                  <a:cubicBezTo>
                    <a:pt x="7647" y="1422"/>
                    <a:pt x="6343" y="2467"/>
                    <a:pt x="4796" y="2467"/>
                  </a:cubicBezTo>
                  <a:lnTo>
                    <a:pt x="0" y="2467"/>
                  </a:lnTo>
                  <a:lnTo>
                    <a:pt x="449" y="3114"/>
                  </a:lnTo>
                  <a:lnTo>
                    <a:pt x="2337" y="3114"/>
                  </a:lnTo>
                  <a:cubicBezTo>
                    <a:pt x="2799" y="2908"/>
                    <a:pt x="3295" y="2805"/>
                    <a:pt x="3791" y="2805"/>
                  </a:cubicBezTo>
                  <a:cubicBezTo>
                    <a:pt x="4625" y="2805"/>
                    <a:pt x="5459" y="3096"/>
                    <a:pt x="6128" y="3677"/>
                  </a:cubicBezTo>
                  <a:cubicBezTo>
                    <a:pt x="7324" y="3160"/>
                    <a:pt x="8161" y="1972"/>
                    <a:pt x="8161" y="590"/>
                  </a:cubicBezTo>
                  <a:cubicBezTo>
                    <a:pt x="8161" y="382"/>
                    <a:pt x="8117" y="181"/>
                    <a:pt x="8038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6359675" y="2100075"/>
              <a:ext cx="73075" cy="74775"/>
            </a:xfrm>
            <a:custGeom>
              <a:rect b="b" l="l" r="r" t="t"/>
              <a:pathLst>
                <a:path extrusionOk="0" h="2991" w="2923">
                  <a:moveTo>
                    <a:pt x="0" y="0"/>
                  </a:moveTo>
                  <a:lnTo>
                    <a:pt x="0" y="1479"/>
                  </a:lnTo>
                  <a:cubicBezTo>
                    <a:pt x="0" y="2258"/>
                    <a:pt x="585" y="2937"/>
                    <a:pt x="1364" y="2987"/>
                  </a:cubicBezTo>
                  <a:cubicBezTo>
                    <a:pt x="1398" y="2990"/>
                    <a:pt x="1432" y="2991"/>
                    <a:pt x="1466" y="2991"/>
                  </a:cubicBezTo>
                  <a:cubicBezTo>
                    <a:pt x="2271" y="2991"/>
                    <a:pt x="2923" y="2336"/>
                    <a:pt x="2923" y="1529"/>
                  </a:cubicBezTo>
                  <a:lnTo>
                    <a:pt x="2923" y="51"/>
                  </a:lnTo>
                  <a:cubicBezTo>
                    <a:pt x="2923" y="859"/>
                    <a:pt x="2268" y="1514"/>
                    <a:pt x="1460" y="1514"/>
                  </a:cubicBezTo>
                  <a:cubicBezTo>
                    <a:pt x="1428" y="1514"/>
                    <a:pt x="1396" y="1513"/>
                    <a:pt x="1364" y="1511"/>
                  </a:cubicBezTo>
                  <a:cubicBezTo>
                    <a:pt x="585" y="1461"/>
                    <a:pt x="0" y="779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6359675" y="1993525"/>
              <a:ext cx="73075" cy="73550"/>
            </a:xfrm>
            <a:custGeom>
              <a:rect b="b" l="l" r="r" t="t"/>
              <a:pathLst>
                <a:path extrusionOk="0" h="2942" w="2923">
                  <a:moveTo>
                    <a:pt x="1462" y="1"/>
                  </a:moveTo>
                  <a:cubicBezTo>
                    <a:pt x="653" y="1"/>
                    <a:pt x="0" y="655"/>
                    <a:pt x="0" y="1462"/>
                  </a:cubicBezTo>
                  <a:lnTo>
                    <a:pt x="0" y="2941"/>
                  </a:lnTo>
                  <a:cubicBezTo>
                    <a:pt x="0" y="2133"/>
                    <a:pt x="653" y="1476"/>
                    <a:pt x="1462" y="1476"/>
                  </a:cubicBezTo>
                  <a:cubicBezTo>
                    <a:pt x="2269" y="1476"/>
                    <a:pt x="2923" y="2133"/>
                    <a:pt x="2923" y="2941"/>
                  </a:cubicBezTo>
                  <a:lnTo>
                    <a:pt x="2923" y="1462"/>
                  </a:lnTo>
                  <a:cubicBezTo>
                    <a:pt x="2923" y="655"/>
                    <a:pt x="2269" y="1"/>
                    <a:pt x="1462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5973750" y="1940225"/>
              <a:ext cx="468250" cy="661950"/>
            </a:xfrm>
            <a:custGeom>
              <a:rect b="b" l="l" r="r" t="t"/>
              <a:pathLst>
                <a:path extrusionOk="0" h="26478" w="18730">
                  <a:moveTo>
                    <a:pt x="4969" y="1160"/>
                  </a:moveTo>
                  <a:cubicBezTo>
                    <a:pt x="5841" y="1160"/>
                    <a:pt x="6552" y="1871"/>
                    <a:pt x="6552" y="2743"/>
                  </a:cubicBezTo>
                  <a:lnTo>
                    <a:pt x="6552" y="5924"/>
                  </a:lnTo>
                  <a:lnTo>
                    <a:pt x="3390" y="5924"/>
                  </a:lnTo>
                  <a:lnTo>
                    <a:pt x="3390" y="5899"/>
                  </a:lnTo>
                  <a:lnTo>
                    <a:pt x="3390" y="2743"/>
                  </a:lnTo>
                  <a:cubicBezTo>
                    <a:pt x="3390" y="1871"/>
                    <a:pt x="4096" y="1160"/>
                    <a:pt x="4969" y="1160"/>
                  </a:cubicBezTo>
                  <a:close/>
                  <a:moveTo>
                    <a:pt x="9133" y="740"/>
                  </a:moveTo>
                  <a:cubicBezTo>
                    <a:pt x="10006" y="740"/>
                    <a:pt x="10717" y="1448"/>
                    <a:pt x="10717" y="2320"/>
                  </a:cubicBezTo>
                  <a:lnTo>
                    <a:pt x="10717" y="5956"/>
                  </a:lnTo>
                  <a:cubicBezTo>
                    <a:pt x="10717" y="5993"/>
                    <a:pt x="10713" y="6031"/>
                    <a:pt x="10713" y="6067"/>
                  </a:cubicBezTo>
                  <a:cubicBezTo>
                    <a:pt x="10490" y="5974"/>
                    <a:pt x="10250" y="5924"/>
                    <a:pt x="9998" y="5924"/>
                  </a:cubicBezTo>
                  <a:lnTo>
                    <a:pt x="7554" y="5924"/>
                  </a:lnTo>
                  <a:cubicBezTo>
                    <a:pt x="7554" y="5917"/>
                    <a:pt x="7550" y="5910"/>
                    <a:pt x="7550" y="5899"/>
                  </a:cubicBezTo>
                  <a:lnTo>
                    <a:pt x="7550" y="2320"/>
                  </a:lnTo>
                  <a:cubicBezTo>
                    <a:pt x="7550" y="1448"/>
                    <a:pt x="8261" y="740"/>
                    <a:pt x="9133" y="740"/>
                  </a:cubicBezTo>
                  <a:close/>
                  <a:moveTo>
                    <a:pt x="13298" y="1443"/>
                  </a:moveTo>
                  <a:cubicBezTo>
                    <a:pt x="14170" y="1443"/>
                    <a:pt x="14881" y="2154"/>
                    <a:pt x="14881" y="3027"/>
                  </a:cubicBezTo>
                  <a:lnTo>
                    <a:pt x="14881" y="5956"/>
                  </a:lnTo>
                  <a:cubicBezTo>
                    <a:pt x="14881" y="6394"/>
                    <a:pt x="14705" y="6800"/>
                    <a:pt x="14389" y="7101"/>
                  </a:cubicBezTo>
                  <a:cubicBezTo>
                    <a:pt x="14093" y="7384"/>
                    <a:pt x="13710" y="7538"/>
                    <a:pt x="13303" y="7538"/>
                  </a:cubicBezTo>
                  <a:cubicBezTo>
                    <a:pt x="13276" y="7538"/>
                    <a:pt x="13249" y="7537"/>
                    <a:pt x="13222" y="7536"/>
                  </a:cubicBezTo>
                  <a:cubicBezTo>
                    <a:pt x="12389" y="7496"/>
                    <a:pt x="11714" y="6764"/>
                    <a:pt x="11714" y="5899"/>
                  </a:cubicBezTo>
                  <a:lnTo>
                    <a:pt x="11714" y="3027"/>
                  </a:lnTo>
                  <a:cubicBezTo>
                    <a:pt x="11714" y="2154"/>
                    <a:pt x="12425" y="1443"/>
                    <a:pt x="13298" y="1443"/>
                  </a:cubicBezTo>
                  <a:close/>
                  <a:moveTo>
                    <a:pt x="16899" y="2503"/>
                  </a:moveTo>
                  <a:cubicBezTo>
                    <a:pt x="17502" y="2503"/>
                    <a:pt x="17989" y="2991"/>
                    <a:pt x="17989" y="3594"/>
                  </a:cubicBezTo>
                  <a:lnTo>
                    <a:pt x="17989" y="6445"/>
                  </a:lnTo>
                  <a:cubicBezTo>
                    <a:pt x="17989" y="6750"/>
                    <a:pt x="17868" y="7033"/>
                    <a:pt x="17645" y="7242"/>
                  </a:cubicBezTo>
                  <a:cubicBezTo>
                    <a:pt x="17442" y="7435"/>
                    <a:pt x="17182" y="7538"/>
                    <a:pt x="16902" y="7538"/>
                  </a:cubicBezTo>
                  <a:cubicBezTo>
                    <a:pt x="16876" y="7538"/>
                    <a:pt x="16849" y="7538"/>
                    <a:pt x="16823" y="7536"/>
                  </a:cubicBezTo>
                  <a:cubicBezTo>
                    <a:pt x="16252" y="7500"/>
                    <a:pt x="15807" y="6997"/>
                    <a:pt x="15807" y="6394"/>
                  </a:cubicBezTo>
                  <a:lnTo>
                    <a:pt x="15807" y="3594"/>
                  </a:lnTo>
                  <a:cubicBezTo>
                    <a:pt x="15807" y="2991"/>
                    <a:pt x="16295" y="2503"/>
                    <a:pt x="16899" y="2503"/>
                  </a:cubicBezTo>
                  <a:close/>
                  <a:moveTo>
                    <a:pt x="9998" y="6664"/>
                  </a:moveTo>
                  <a:cubicBezTo>
                    <a:pt x="10616" y="6664"/>
                    <a:pt x="11118" y="7166"/>
                    <a:pt x="11118" y="7784"/>
                  </a:cubicBezTo>
                  <a:cubicBezTo>
                    <a:pt x="11118" y="9435"/>
                    <a:pt x="9776" y="10778"/>
                    <a:pt x="8124" y="10778"/>
                  </a:cubicBezTo>
                  <a:lnTo>
                    <a:pt x="3536" y="10778"/>
                  </a:lnTo>
                  <a:cubicBezTo>
                    <a:pt x="3335" y="10778"/>
                    <a:pt x="3170" y="10942"/>
                    <a:pt x="3170" y="11147"/>
                  </a:cubicBezTo>
                  <a:cubicBezTo>
                    <a:pt x="3170" y="11352"/>
                    <a:pt x="3335" y="11517"/>
                    <a:pt x="3536" y="11517"/>
                  </a:cubicBezTo>
                  <a:lnTo>
                    <a:pt x="5123" y="11517"/>
                  </a:lnTo>
                  <a:lnTo>
                    <a:pt x="5335" y="11951"/>
                  </a:lnTo>
                  <a:cubicBezTo>
                    <a:pt x="5399" y="12084"/>
                    <a:pt x="5531" y="12162"/>
                    <a:pt x="5669" y="12162"/>
                  </a:cubicBezTo>
                  <a:cubicBezTo>
                    <a:pt x="5718" y="12162"/>
                    <a:pt x="5768" y="12152"/>
                    <a:pt x="5816" y="12131"/>
                  </a:cubicBezTo>
                  <a:cubicBezTo>
                    <a:pt x="6241" y="11941"/>
                    <a:pt x="6688" y="11849"/>
                    <a:pt x="7129" y="11849"/>
                  </a:cubicBezTo>
                  <a:cubicBezTo>
                    <a:pt x="8045" y="11849"/>
                    <a:pt x="8937" y="12247"/>
                    <a:pt x="9567" y="12989"/>
                  </a:cubicBezTo>
                  <a:cubicBezTo>
                    <a:pt x="10580" y="14181"/>
                    <a:pt x="10569" y="15972"/>
                    <a:pt x="9542" y="17150"/>
                  </a:cubicBezTo>
                  <a:cubicBezTo>
                    <a:pt x="9410" y="17305"/>
                    <a:pt x="9424" y="17538"/>
                    <a:pt x="9578" y="17674"/>
                  </a:cubicBezTo>
                  <a:cubicBezTo>
                    <a:pt x="9650" y="17735"/>
                    <a:pt x="9736" y="17764"/>
                    <a:pt x="9822" y="17764"/>
                  </a:cubicBezTo>
                  <a:cubicBezTo>
                    <a:pt x="9923" y="17764"/>
                    <a:pt x="10027" y="17721"/>
                    <a:pt x="10099" y="17634"/>
                  </a:cubicBezTo>
                  <a:cubicBezTo>
                    <a:pt x="11363" y="16181"/>
                    <a:pt x="11377" y="13980"/>
                    <a:pt x="10132" y="12511"/>
                  </a:cubicBezTo>
                  <a:cubicBezTo>
                    <a:pt x="9740" y="12052"/>
                    <a:pt x="9270" y="11701"/>
                    <a:pt x="8753" y="11464"/>
                  </a:cubicBezTo>
                  <a:cubicBezTo>
                    <a:pt x="10512" y="11166"/>
                    <a:pt x="11858" y="9628"/>
                    <a:pt x="11858" y="7784"/>
                  </a:cubicBezTo>
                  <a:cubicBezTo>
                    <a:pt x="11858" y="7776"/>
                    <a:pt x="11855" y="7769"/>
                    <a:pt x="11855" y="7762"/>
                  </a:cubicBezTo>
                  <a:lnTo>
                    <a:pt x="11855" y="7762"/>
                  </a:lnTo>
                  <a:cubicBezTo>
                    <a:pt x="12224" y="8064"/>
                    <a:pt x="12684" y="8250"/>
                    <a:pt x="13186" y="8276"/>
                  </a:cubicBezTo>
                  <a:cubicBezTo>
                    <a:pt x="13226" y="8276"/>
                    <a:pt x="13262" y="8279"/>
                    <a:pt x="13301" y="8279"/>
                  </a:cubicBezTo>
                  <a:cubicBezTo>
                    <a:pt x="13901" y="8279"/>
                    <a:pt x="14465" y="8053"/>
                    <a:pt x="14899" y="7636"/>
                  </a:cubicBezTo>
                  <a:cubicBezTo>
                    <a:pt x="15035" y="7507"/>
                    <a:pt x="15150" y="7363"/>
                    <a:pt x="15250" y="7213"/>
                  </a:cubicBezTo>
                  <a:cubicBezTo>
                    <a:pt x="15527" y="7805"/>
                    <a:pt x="16102" y="8228"/>
                    <a:pt x="16776" y="8271"/>
                  </a:cubicBezTo>
                  <a:cubicBezTo>
                    <a:pt x="16819" y="8276"/>
                    <a:pt x="16859" y="8279"/>
                    <a:pt x="16899" y="8279"/>
                  </a:cubicBezTo>
                  <a:cubicBezTo>
                    <a:pt x="17297" y="8279"/>
                    <a:pt x="17674" y="8150"/>
                    <a:pt x="17989" y="7913"/>
                  </a:cubicBezTo>
                  <a:lnTo>
                    <a:pt x="17989" y="13980"/>
                  </a:lnTo>
                  <a:cubicBezTo>
                    <a:pt x="17989" y="15631"/>
                    <a:pt x="17089" y="17146"/>
                    <a:pt x="15638" y="17940"/>
                  </a:cubicBezTo>
                  <a:cubicBezTo>
                    <a:pt x="15520" y="18004"/>
                    <a:pt x="15444" y="18130"/>
                    <a:pt x="15444" y="18263"/>
                  </a:cubicBezTo>
                  <a:lnTo>
                    <a:pt x="15444" y="25737"/>
                  </a:lnTo>
                  <a:lnTo>
                    <a:pt x="5931" y="25737"/>
                  </a:lnTo>
                  <a:lnTo>
                    <a:pt x="5931" y="18263"/>
                  </a:lnTo>
                  <a:cubicBezTo>
                    <a:pt x="5931" y="18130"/>
                    <a:pt x="5859" y="18004"/>
                    <a:pt x="5741" y="17940"/>
                  </a:cubicBezTo>
                  <a:cubicBezTo>
                    <a:pt x="5213" y="17653"/>
                    <a:pt x="4750" y="17265"/>
                    <a:pt x="4373" y="16791"/>
                  </a:cubicBezTo>
                  <a:cubicBezTo>
                    <a:pt x="4369" y="16788"/>
                    <a:pt x="4366" y="16784"/>
                    <a:pt x="4362" y="16780"/>
                  </a:cubicBezTo>
                  <a:lnTo>
                    <a:pt x="4362" y="16776"/>
                  </a:lnTo>
                  <a:cubicBezTo>
                    <a:pt x="4359" y="16773"/>
                    <a:pt x="4355" y="16769"/>
                    <a:pt x="4351" y="16763"/>
                  </a:cubicBezTo>
                  <a:cubicBezTo>
                    <a:pt x="4268" y="16658"/>
                    <a:pt x="4187" y="16543"/>
                    <a:pt x="4111" y="16428"/>
                  </a:cubicBezTo>
                  <a:cubicBezTo>
                    <a:pt x="4111" y="16425"/>
                    <a:pt x="4107" y="16421"/>
                    <a:pt x="4104" y="16414"/>
                  </a:cubicBezTo>
                  <a:lnTo>
                    <a:pt x="1727" y="13096"/>
                  </a:lnTo>
                  <a:cubicBezTo>
                    <a:pt x="999" y="12113"/>
                    <a:pt x="775" y="10831"/>
                    <a:pt x="1128" y="9661"/>
                  </a:cubicBezTo>
                  <a:lnTo>
                    <a:pt x="1745" y="7608"/>
                  </a:lnTo>
                  <a:cubicBezTo>
                    <a:pt x="1917" y="7044"/>
                    <a:pt x="2427" y="6664"/>
                    <a:pt x="3019" y="6664"/>
                  </a:cubicBezTo>
                  <a:close/>
                  <a:moveTo>
                    <a:pt x="9133" y="0"/>
                  </a:moveTo>
                  <a:cubicBezTo>
                    <a:pt x="8128" y="0"/>
                    <a:pt x="7274" y="643"/>
                    <a:pt x="6951" y="1541"/>
                  </a:cubicBezTo>
                  <a:cubicBezTo>
                    <a:pt x="6541" y="869"/>
                    <a:pt x="5809" y="421"/>
                    <a:pt x="4969" y="421"/>
                  </a:cubicBezTo>
                  <a:cubicBezTo>
                    <a:pt x="3691" y="421"/>
                    <a:pt x="2649" y="1465"/>
                    <a:pt x="2649" y="2743"/>
                  </a:cubicBezTo>
                  <a:lnTo>
                    <a:pt x="2649" y="5956"/>
                  </a:lnTo>
                  <a:cubicBezTo>
                    <a:pt x="1892" y="6092"/>
                    <a:pt x="1267" y="6634"/>
                    <a:pt x="1037" y="7396"/>
                  </a:cubicBezTo>
                  <a:lnTo>
                    <a:pt x="420" y="9446"/>
                  </a:lnTo>
                  <a:cubicBezTo>
                    <a:pt x="0" y="10839"/>
                    <a:pt x="266" y="12368"/>
                    <a:pt x="1128" y="13532"/>
                  </a:cubicBezTo>
                  <a:lnTo>
                    <a:pt x="3497" y="16838"/>
                  </a:lnTo>
                  <a:cubicBezTo>
                    <a:pt x="3579" y="16967"/>
                    <a:pt x="3673" y="17093"/>
                    <a:pt x="3766" y="17215"/>
                  </a:cubicBezTo>
                  <a:lnTo>
                    <a:pt x="3777" y="17229"/>
                  </a:lnTo>
                  <a:cubicBezTo>
                    <a:pt x="3788" y="17243"/>
                    <a:pt x="3799" y="17254"/>
                    <a:pt x="3809" y="17268"/>
                  </a:cubicBezTo>
                  <a:cubicBezTo>
                    <a:pt x="4200" y="17753"/>
                    <a:pt x="4664" y="18158"/>
                    <a:pt x="5191" y="18478"/>
                  </a:cubicBezTo>
                  <a:lnTo>
                    <a:pt x="5191" y="26107"/>
                  </a:lnTo>
                  <a:cubicBezTo>
                    <a:pt x="5191" y="26312"/>
                    <a:pt x="5360" y="26477"/>
                    <a:pt x="5561" y="26477"/>
                  </a:cubicBezTo>
                  <a:lnTo>
                    <a:pt x="15814" y="26477"/>
                  </a:lnTo>
                  <a:cubicBezTo>
                    <a:pt x="16019" y="26477"/>
                    <a:pt x="16184" y="26312"/>
                    <a:pt x="16184" y="26107"/>
                  </a:cubicBezTo>
                  <a:lnTo>
                    <a:pt x="16184" y="18478"/>
                  </a:lnTo>
                  <a:cubicBezTo>
                    <a:pt x="17760" y="17530"/>
                    <a:pt x="18729" y="15825"/>
                    <a:pt x="18729" y="13980"/>
                  </a:cubicBezTo>
                  <a:lnTo>
                    <a:pt x="18729" y="3594"/>
                  </a:lnTo>
                  <a:cubicBezTo>
                    <a:pt x="18729" y="2585"/>
                    <a:pt x="17907" y="1763"/>
                    <a:pt x="16899" y="1763"/>
                  </a:cubicBezTo>
                  <a:cubicBezTo>
                    <a:pt x="16352" y="1763"/>
                    <a:pt x="15861" y="2003"/>
                    <a:pt x="15527" y="2384"/>
                  </a:cubicBezTo>
                  <a:cubicBezTo>
                    <a:pt x="15247" y="1415"/>
                    <a:pt x="14353" y="704"/>
                    <a:pt x="13298" y="704"/>
                  </a:cubicBezTo>
                  <a:cubicBezTo>
                    <a:pt x="12501" y="704"/>
                    <a:pt x="11794" y="1110"/>
                    <a:pt x="11377" y="1728"/>
                  </a:cubicBezTo>
                  <a:cubicBezTo>
                    <a:pt x="11111" y="732"/>
                    <a:pt x="10210" y="0"/>
                    <a:pt x="9133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22"/>
          <p:cNvGrpSpPr/>
          <p:nvPr/>
        </p:nvGrpSpPr>
        <p:grpSpPr>
          <a:xfrm>
            <a:off x="2519463" y="1980975"/>
            <a:ext cx="478435" cy="596300"/>
            <a:chOff x="1206325" y="1300150"/>
            <a:chExt cx="478435" cy="596300"/>
          </a:xfrm>
        </p:grpSpPr>
        <p:sp>
          <p:nvSpPr>
            <p:cNvPr id="525" name="Google Shape;525;p22"/>
            <p:cNvSpPr/>
            <p:nvPr/>
          </p:nvSpPr>
          <p:spPr>
            <a:xfrm>
              <a:off x="1210997" y="1307881"/>
              <a:ext cx="465635" cy="429056"/>
            </a:xfrm>
            <a:custGeom>
              <a:rect b="b" l="l" r="r" t="t"/>
              <a:pathLst>
                <a:path extrusionOk="0" h="20480" w="22226">
                  <a:moveTo>
                    <a:pt x="20685" y="1"/>
                  </a:moveTo>
                  <a:cubicBezTo>
                    <a:pt x="19950" y="1"/>
                    <a:pt x="19312" y="554"/>
                    <a:pt x="19231" y="1302"/>
                  </a:cubicBezTo>
                  <a:lnTo>
                    <a:pt x="18550" y="7441"/>
                  </a:lnTo>
                  <a:lnTo>
                    <a:pt x="18348" y="7441"/>
                  </a:lnTo>
                  <a:lnTo>
                    <a:pt x="18348" y="4515"/>
                  </a:lnTo>
                  <a:cubicBezTo>
                    <a:pt x="18348" y="3434"/>
                    <a:pt x="17476" y="2561"/>
                    <a:pt x="16396" y="2561"/>
                  </a:cubicBezTo>
                  <a:cubicBezTo>
                    <a:pt x="15319" y="2561"/>
                    <a:pt x="14446" y="3434"/>
                    <a:pt x="14446" y="4515"/>
                  </a:cubicBezTo>
                  <a:lnTo>
                    <a:pt x="14446" y="7386"/>
                  </a:lnTo>
                  <a:lnTo>
                    <a:pt x="14446" y="7441"/>
                  </a:lnTo>
                  <a:lnTo>
                    <a:pt x="14184" y="7441"/>
                  </a:lnTo>
                  <a:lnTo>
                    <a:pt x="14184" y="3807"/>
                  </a:lnTo>
                  <a:cubicBezTo>
                    <a:pt x="14184" y="2730"/>
                    <a:pt x="13312" y="1854"/>
                    <a:pt x="12231" y="1854"/>
                  </a:cubicBezTo>
                  <a:cubicBezTo>
                    <a:pt x="11154" y="1854"/>
                    <a:pt x="10282" y="2730"/>
                    <a:pt x="10282" y="3807"/>
                  </a:cubicBezTo>
                  <a:lnTo>
                    <a:pt x="10282" y="7386"/>
                  </a:lnTo>
                  <a:lnTo>
                    <a:pt x="10282" y="7441"/>
                  </a:lnTo>
                  <a:lnTo>
                    <a:pt x="10060" y="7441"/>
                  </a:lnTo>
                  <a:lnTo>
                    <a:pt x="10060" y="4296"/>
                  </a:lnTo>
                  <a:cubicBezTo>
                    <a:pt x="10060" y="3182"/>
                    <a:pt x="9155" y="2278"/>
                    <a:pt x="8038" y="2278"/>
                  </a:cubicBezTo>
                  <a:cubicBezTo>
                    <a:pt x="6997" y="2278"/>
                    <a:pt x="6153" y="3121"/>
                    <a:pt x="6153" y="4163"/>
                  </a:cubicBezTo>
                  <a:lnTo>
                    <a:pt x="6153" y="7386"/>
                  </a:lnTo>
                  <a:cubicBezTo>
                    <a:pt x="6153" y="7404"/>
                    <a:pt x="6157" y="7422"/>
                    <a:pt x="6157" y="7441"/>
                  </a:cubicBezTo>
                  <a:lnTo>
                    <a:pt x="6153" y="7441"/>
                  </a:lnTo>
                  <a:lnTo>
                    <a:pt x="6153" y="11820"/>
                  </a:lnTo>
                  <a:lnTo>
                    <a:pt x="5227" y="11095"/>
                  </a:lnTo>
                  <a:cubicBezTo>
                    <a:pt x="4613" y="10616"/>
                    <a:pt x="3885" y="10384"/>
                    <a:pt x="3162" y="10384"/>
                  </a:cubicBezTo>
                  <a:cubicBezTo>
                    <a:pt x="2162" y="10384"/>
                    <a:pt x="1171" y="10828"/>
                    <a:pt x="506" y="11676"/>
                  </a:cubicBezTo>
                  <a:cubicBezTo>
                    <a:pt x="1" y="12327"/>
                    <a:pt x="115" y="13263"/>
                    <a:pt x="765" y="13770"/>
                  </a:cubicBezTo>
                  <a:lnTo>
                    <a:pt x="7880" y="19319"/>
                  </a:lnTo>
                  <a:cubicBezTo>
                    <a:pt x="7981" y="19406"/>
                    <a:pt x="8085" y="19488"/>
                    <a:pt x="8193" y="19564"/>
                  </a:cubicBezTo>
                  <a:lnTo>
                    <a:pt x="8207" y="19578"/>
                  </a:lnTo>
                  <a:cubicBezTo>
                    <a:pt x="8537" y="19833"/>
                    <a:pt x="8892" y="20020"/>
                    <a:pt x="9266" y="20146"/>
                  </a:cubicBezTo>
                  <a:cubicBezTo>
                    <a:pt x="9812" y="20361"/>
                    <a:pt x="10408" y="20479"/>
                    <a:pt x="11032" y="20479"/>
                  </a:cubicBezTo>
                  <a:lnTo>
                    <a:pt x="16618" y="20479"/>
                  </a:lnTo>
                  <a:cubicBezTo>
                    <a:pt x="19311" y="20479"/>
                    <a:pt x="21497" y="18293"/>
                    <a:pt x="21497" y="15601"/>
                  </a:cubicBezTo>
                  <a:lnTo>
                    <a:pt x="21497" y="7441"/>
                  </a:lnTo>
                  <a:lnTo>
                    <a:pt x="21490" y="7441"/>
                  </a:lnTo>
                  <a:lnTo>
                    <a:pt x="22136" y="1625"/>
                  </a:lnTo>
                  <a:cubicBezTo>
                    <a:pt x="22225" y="824"/>
                    <a:pt x="21648" y="99"/>
                    <a:pt x="20843" y="9"/>
                  </a:cubicBezTo>
                  <a:cubicBezTo>
                    <a:pt x="20790" y="3"/>
                    <a:pt x="20738" y="1"/>
                    <a:pt x="20685" y="1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1513641" y="1361534"/>
              <a:ext cx="81768" cy="71838"/>
            </a:xfrm>
            <a:custGeom>
              <a:rect b="b" l="l" r="r" t="t"/>
              <a:pathLst>
                <a:path extrusionOk="0" h="3429" w="3903">
                  <a:moveTo>
                    <a:pt x="1950" y="0"/>
                  </a:moveTo>
                  <a:cubicBezTo>
                    <a:pt x="873" y="0"/>
                    <a:pt x="0" y="873"/>
                    <a:pt x="0" y="1954"/>
                  </a:cubicBezTo>
                  <a:lnTo>
                    <a:pt x="0" y="3429"/>
                  </a:lnTo>
                  <a:cubicBezTo>
                    <a:pt x="0" y="2352"/>
                    <a:pt x="873" y="1480"/>
                    <a:pt x="1950" y="1480"/>
                  </a:cubicBezTo>
                  <a:cubicBezTo>
                    <a:pt x="3030" y="1480"/>
                    <a:pt x="3902" y="2352"/>
                    <a:pt x="3902" y="3429"/>
                  </a:cubicBezTo>
                  <a:lnTo>
                    <a:pt x="3902" y="1954"/>
                  </a:lnTo>
                  <a:cubicBezTo>
                    <a:pt x="3902" y="873"/>
                    <a:pt x="3030" y="0"/>
                    <a:pt x="1950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1426384" y="1346701"/>
              <a:ext cx="81789" cy="71942"/>
            </a:xfrm>
            <a:custGeom>
              <a:rect b="b" l="l" r="r" t="t"/>
              <a:pathLst>
                <a:path extrusionOk="0" h="3434" w="3904">
                  <a:moveTo>
                    <a:pt x="1950" y="1"/>
                  </a:moveTo>
                  <a:cubicBezTo>
                    <a:pt x="873" y="1"/>
                    <a:pt x="1" y="877"/>
                    <a:pt x="1" y="1954"/>
                  </a:cubicBezTo>
                  <a:lnTo>
                    <a:pt x="1" y="3434"/>
                  </a:lnTo>
                  <a:cubicBezTo>
                    <a:pt x="1" y="2353"/>
                    <a:pt x="873" y="1480"/>
                    <a:pt x="1950" y="1480"/>
                  </a:cubicBezTo>
                  <a:cubicBezTo>
                    <a:pt x="3031" y="1480"/>
                    <a:pt x="3903" y="2353"/>
                    <a:pt x="3903" y="3434"/>
                  </a:cubicBezTo>
                  <a:lnTo>
                    <a:pt x="3903" y="1954"/>
                  </a:lnTo>
                  <a:cubicBezTo>
                    <a:pt x="3903" y="877"/>
                    <a:pt x="3031" y="1"/>
                    <a:pt x="1950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1610513" y="1307881"/>
              <a:ext cx="66118" cy="63227"/>
            </a:xfrm>
            <a:custGeom>
              <a:rect b="b" l="l" r="r" t="t"/>
              <a:pathLst>
                <a:path extrusionOk="0" h="3018" w="3156">
                  <a:moveTo>
                    <a:pt x="1615" y="1"/>
                  </a:moveTo>
                  <a:cubicBezTo>
                    <a:pt x="880" y="1"/>
                    <a:pt x="242" y="554"/>
                    <a:pt x="161" y="1302"/>
                  </a:cubicBezTo>
                  <a:lnTo>
                    <a:pt x="0" y="2780"/>
                  </a:lnTo>
                  <a:cubicBezTo>
                    <a:pt x="84" y="2031"/>
                    <a:pt x="716" y="1479"/>
                    <a:pt x="1452" y="1479"/>
                  </a:cubicBezTo>
                  <a:cubicBezTo>
                    <a:pt x="1506" y="1479"/>
                    <a:pt x="1561" y="1482"/>
                    <a:pt x="1616" y="1488"/>
                  </a:cubicBezTo>
                  <a:cubicBezTo>
                    <a:pt x="2391" y="1574"/>
                    <a:pt x="2955" y="2249"/>
                    <a:pt x="2912" y="3017"/>
                  </a:cubicBezTo>
                  <a:lnTo>
                    <a:pt x="3066" y="1625"/>
                  </a:lnTo>
                  <a:cubicBezTo>
                    <a:pt x="3155" y="824"/>
                    <a:pt x="2578" y="99"/>
                    <a:pt x="1773" y="9"/>
                  </a:cubicBezTo>
                  <a:cubicBezTo>
                    <a:pt x="1720" y="3"/>
                    <a:pt x="1668" y="1"/>
                    <a:pt x="1615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1339902" y="1355584"/>
              <a:ext cx="81852" cy="73283"/>
            </a:xfrm>
            <a:custGeom>
              <a:rect b="b" l="l" r="r" t="t"/>
              <a:pathLst>
                <a:path extrusionOk="0" h="3498" w="3907">
                  <a:moveTo>
                    <a:pt x="1885" y="1"/>
                  </a:moveTo>
                  <a:cubicBezTo>
                    <a:pt x="844" y="1"/>
                    <a:pt x="0" y="844"/>
                    <a:pt x="0" y="1886"/>
                  </a:cubicBezTo>
                  <a:lnTo>
                    <a:pt x="0" y="3364"/>
                  </a:lnTo>
                  <a:cubicBezTo>
                    <a:pt x="0" y="2324"/>
                    <a:pt x="844" y="1480"/>
                    <a:pt x="1885" y="1480"/>
                  </a:cubicBezTo>
                  <a:cubicBezTo>
                    <a:pt x="3002" y="1480"/>
                    <a:pt x="3907" y="2381"/>
                    <a:pt x="3907" y="3497"/>
                  </a:cubicBezTo>
                  <a:lnTo>
                    <a:pt x="3907" y="2019"/>
                  </a:lnTo>
                  <a:cubicBezTo>
                    <a:pt x="3907" y="905"/>
                    <a:pt x="3002" y="1"/>
                    <a:pt x="1885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1513641" y="1462617"/>
              <a:ext cx="81768" cy="73032"/>
            </a:xfrm>
            <a:custGeom>
              <a:rect b="b" l="l" r="r" t="t"/>
              <a:pathLst>
                <a:path extrusionOk="0" h="3486" w="3903">
                  <a:moveTo>
                    <a:pt x="0" y="0"/>
                  </a:moveTo>
                  <a:lnTo>
                    <a:pt x="0" y="1480"/>
                  </a:lnTo>
                  <a:cubicBezTo>
                    <a:pt x="0" y="2532"/>
                    <a:pt x="808" y="3433"/>
                    <a:pt x="1856" y="3483"/>
                  </a:cubicBezTo>
                  <a:cubicBezTo>
                    <a:pt x="1888" y="3484"/>
                    <a:pt x="1920" y="3485"/>
                    <a:pt x="1951" y="3485"/>
                  </a:cubicBezTo>
                  <a:cubicBezTo>
                    <a:pt x="3028" y="3485"/>
                    <a:pt x="3902" y="2611"/>
                    <a:pt x="3902" y="1533"/>
                  </a:cubicBezTo>
                  <a:lnTo>
                    <a:pt x="3902" y="55"/>
                  </a:lnTo>
                  <a:cubicBezTo>
                    <a:pt x="3902" y="1133"/>
                    <a:pt x="3026" y="2009"/>
                    <a:pt x="1947" y="2009"/>
                  </a:cubicBezTo>
                  <a:cubicBezTo>
                    <a:pt x="1917" y="2009"/>
                    <a:pt x="1886" y="2008"/>
                    <a:pt x="1856" y="2007"/>
                  </a:cubicBezTo>
                  <a:cubicBezTo>
                    <a:pt x="808" y="1957"/>
                    <a:pt x="0" y="1052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1426384" y="1462617"/>
              <a:ext cx="81789" cy="73032"/>
            </a:xfrm>
            <a:custGeom>
              <a:rect b="b" l="l" r="r" t="t"/>
              <a:pathLst>
                <a:path extrusionOk="0" h="3486" w="3904">
                  <a:moveTo>
                    <a:pt x="1" y="0"/>
                  </a:moveTo>
                  <a:lnTo>
                    <a:pt x="1" y="1480"/>
                  </a:lnTo>
                  <a:cubicBezTo>
                    <a:pt x="1" y="2532"/>
                    <a:pt x="808" y="3433"/>
                    <a:pt x="1857" y="3483"/>
                  </a:cubicBezTo>
                  <a:cubicBezTo>
                    <a:pt x="1889" y="3484"/>
                    <a:pt x="1921" y="3485"/>
                    <a:pt x="1952" y="3485"/>
                  </a:cubicBezTo>
                  <a:cubicBezTo>
                    <a:pt x="3029" y="3485"/>
                    <a:pt x="3903" y="2611"/>
                    <a:pt x="3903" y="1533"/>
                  </a:cubicBezTo>
                  <a:lnTo>
                    <a:pt x="3903" y="55"/>
                  </a:lnTo>
                  <a:cubicBezTo>
                    <a:pt x="3903" y="1133"/>
                    <a:pt x="3027" y="2009"/>
                    <a:pt x="1948" y="2009"/>
                  </a:cubicBezTo>
                  <a:cubicBezTo>
                    <a:pt x="1918" y="2009"/>
                    <a:pt x="1887" y="2008"/>
                    <a:pt x="1857" y="2007"/>
                  </a:cubicBezTo>
                  <a:cubicBezTo>
                    <a:pt x="808" y="1957"/>
                    <a:pt x="1" y="1052"/>
                    <a:pt x="1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1393220" y="1674631"/>
              <a:ext cx="214821" cy="214151"/>
            </a:xfrm>
            <a:custGeom>
              <a:rect b="b" l="l" r="r" t="t"/>
              <a:pathLst>
                <a:path extrusionOk="0" h="10222" w="10254">
                  <a:moveTo>
                    <a:pt x="685" y="2684"/>
                  </a:moveTo>
                  <a:cubicBezTo>
                    <a:pt x="704" y="2691"/>
                    <a:pt x="722" y="2697"/>
                    <a:pt x="740" y="2704"/>
                  </a:cubicBezTo>
                  <a:cubicBezTo>
                    <a:pt x="722" y="2698"/>
                    <a:pt x="704" y="2691"/>
                    <a:pt x="685" y="2684"/>
                  </a:cubicBezTo>
                  <a:close/>
                  <a:moveTo>
                    <a:pt x="5203" y="1"/>
                  </a:moveTo>
                  <a:cubicBezTo>
                    <a:pt x="5120" y="388"/>
                    <a:pt x="4973" y="769"/>
                    <a:pt x="4757" y="1117"/>
                  </a:cubicBezTo>
                  <a:cubicBezTo>
                    <a:pt x="4066" y="2238"/>
                    <a:pt x="2893" y="2827"/>
                    <a:pt x="1707" y="2827"/>
                  </a:cubicBezTo>
                  <a:cubicBezTo>
                    <a:pt x="1323" y="2827"/>
                    <a:pt x="938" y="2765"/>
                    <a:pt x="568" y="2640"/>
                  </a:cubicBezTo>
                  <a:lnTo>
                    <a:pt x="568" y="2640"/>
                  </a:lnTo>
                  <a:cubicBezTo>
                    <a:pt x="571" y="2641"/>
                    <a:pt x="574" y="2642"/>
                    <a:pt x="577" y="2644"/>
                  </a:cubicBezTo>
                  <a:lnTo>
                    <a:pt x="577" y="2644"/>
                  </a:lnTo>
                  <a:cubicBezTo>
                    <a:pt x="380" y="2567"/>
                    <a:pt x="186" y="2478"/>
                    <a:pt x="0" y="2377"/>
                  </a:cubicBezTo>
                  <a:lnTo>
                    <a:pt x="0" y="10222"/>
                  </a:lnTo>
                  <a:lnTo>
                    <a:pt x="10253" y="10222"/>
                  </a:lnTo>
                  <a:lnTo>
                    <a:pt x="10253" y="2377"/>
                  </a:lnTo>
                  <a:cubicBezTo>
                    <a:pt x="9561" y="2758"/>
                    <a:pt x="8764" y="2973"/>
                    <a:pt x="7920" y="2973"/>
                  </a:cubicBezTo>
                  <a:lnTo>
                    <a:pt x="4492" y="2973"/>
                  </a:lnTo>
                  <a:cubicBezTo>
                    <a:pt x="4585" y="2855"/>
                    <a:pt x="4675" y="2729"/>
                    <a:pt x="4757" y="2597"/>
                  </a:cubicBezTo>
                  <a:cubicBezTo>
                    <a:pt x="5246" y="1803"/>
                    <a:pt x="5385" y="869"/>
                    <a:pt x="5203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1339902" y="1462617"/>
              <a:ext cx="81852" cy="73032"/>
            </a:xfrm>
            <a:custGeom>
              <a:rect b="b" l="l" r="r" t="t"/>
              <a:pathLst>
                <a:path extrusionOk="0" h="3486" w="3907">
                  <a:moveTo>
                    <a:pt x="0" y="0"/>
                  </a:moveTo>
                  <a:lnTo>
                    <a:pt x="0" y="1480"/>
                  </a:lnTo>
                  <a:cubicBezTo>
                    <a:pt x="0" y="2532"/>
                    <a:pt x="808" y="3433"/>
                    <a:pt x="1860" y="3483"/>
                  </a:cubicBezTo>
                  <a:cubicBezTo>
                    <a:pt x="1892" y="3484"/>
                    <a:pt x="1924" y="3485"/>
                    <a:pt x="1956" y="3485"/>
                  </a:cubicBezTo>
                  <a:cubicBezTo>
                    <a:pt x="3033" y="3485"/>
                    <a:pt x="3907" y="2611"/>
                    <a:pt x="3907" y="1533"/>
                  </a:cubicBezTo>
                  <a:lnTo>
                    <a:pt x="3907" y="55"/>
                  </a:lnTo>
                  <a:cubicBezTo>
                    <a:pt x="3907" y="1133"/>
                    <a:pt x="3030" y="2009"/>
                    <a:pt x="1951" y="2009"/>
                  </a:cubicBezTo>
                  <a:cubicBezTo>
                    <a:pt x="1921" y="2009"/>
                    <a:pt x="1891" y="2008"/>
                    <a:pt x="1860" y="2007"/>
                  </a:cubicBezTo>
                  <a:cubicBezTo>
                    <a:pt x="808" y="1957"/>
                    <a:pt x="0" y="1052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1212799" y="1525425"/>
              <a:ext cx="292588" cy="140051"/>
            </a:xfrm>
            <a:custGeom>
              <a:rect b="b" l="l" r="r" t="t"/>
              <a:pathLst>
                <a:path extrusionOk="0" h="6685" w="13966">
                  <a:moveTo>
                    <a:pt x="3076" y="0"/>
                  </a:moveTo>
                  <a:cubicBezTo>
                    <a:pt x="2076" y="0"/>
                    <a:pt x="1085" y="444"/>
                    <a:pt x="420" y="1292"/>
                  </a:cubicBezTo>
                  <a:cubicBezTo>
                    <a:pt x="1" y="1835"/>
                    <a:pt x="11" y="2578"/>
                    <a:pt x="402" y="3101"/>
                  </a:cubicBezTo>
                  <a:cubicBezTo>
                    <a:pt x="453" y="2983"/>
                    <a:pt x="521" y="2869"/>
                    <a:pt x="604" y="2761"/>
                  </a:cubicBezTo>
                  <a:cubicBezTo>
                    <a:pt x="1266" y="1911"/>
                    <a:pt x="2256" y="1468"/>
                    <a:pt x="3255" y="1468"/>
                  </a:cubicBezTo>
                  <a:cubicBezTo>
                    <a:pt x="3979" y="1468"/>
                    <a:pt x="4707" y="1700"/>
                    <a:pt x="5321" y="2180"/>
                  </a:cubicBezTo>
                  <a:lnTo>
                    <a:pt x="8660" y="4782"/>
                  </a:lnTo>
                  <a:cubicBezTo>
                    <a:pt x="9221" y="4445"/>
                    <a:pt x="9861" y="4272"/>
                    <a:pt x="10505" y="4272"/>
                  </a:cubicBezTo>
                  <a:cubicBezTo>
                    <a:pt x="11385" y="4272"/>
                    <a:pt x="12272" y="4595"/>
                    <a:pt x="12975" y="5267"/>
                  </a:cubicBezTo>
                  <a:cubicBezTo>
                    <a:pt x="13394" y="5669"/>
                    <a:pt x="13696" y="6157"/>
                    <a:pt x="13876" y="6685"/>
                  </a:cubicBezTo>
                  <a:cubicBezTo>
                    <a:pt x="13965" y="5633"/>
                    <a:pt x="13592" y="4559"/>
                    <a:pt x="12795" y="3799"/>
                  </a:cubicBezTo>
                  <a:cubicBezTo>
                    <a:pt x="12090" y="3129"/>
                    <a:pt x="11204" y="2805"/>
                    <a:pt x="10324" y="2805"/>
                  </a:cubicBezTo>
                  <a:cubicBezTo>
                    <a:pt x="9681" y="2805"/>
                    <a:pt x="9041" y="2979"/>
                    <a:pt x="8480" y="3317"/>
                  </a:cubicBezTo>
                  <a:lnTo>
                    <a:pt x="5141" y="711"/>
                  </a:lnTo>
                  <a:cubicBezTo>
                    <a:pt x="4527" y="232"/>
                    <a:pt x="3799" y="0"/>
                    <a:pt x="3076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1206325" y="1300150"/>
              <a:ext cx="478435" cy="596300"/>
            </a:xfrm>
            <a:custGeom>
              <a:rect b="b" l="l" r="r" t="t"/>
              <a:pathLst>
                <a:path extrusionOk="0" h="28463" w="22837">
                  <a:moveTo>
                    <a:pt x="8261" y="3016"/>
                  </a:moveTo>
                  <a:cubicBezTo>
                    <a:pt x="9173" y="3016"/>
                    <a:pt x="9912" y="3757"/>
                    <a:pt x="9912" y="4665"/>
                  </a:cubicBezTo>
                  <a:lnTo>
                    <a:pt x="9912" y="7810"/>
                  </a:lnTo>
                  <a:cubicBezTo>
                    <a:pt x="9912" y="8247"/>
                    <a:pt x="9736" y="8653"/>
                    <a:pt x="9421" y="8955"/>
                  </a:cubicBezTo>
                  <a:cubicBezTo>
                    <a:pt x="9122" y="9240"/>
                    <a:pt x="8732" y="9394"/>
                    <a:pt x="8319" y="9394"/>
                  </a:cubicBezTo>
                  <a:cubicBezTo>
                    <a:pt x="8296" y="9394"/>
                    <a:pt x="8273" y="9393"/>
                    <a:pt x="8250" y="9392"/>
                  </a:cubicBezTo>
                  <a:cubicBezTo>
                    <a:pt x="7421" y="9353"/>
                    <a:pt x="6746" y="8617"/>
                    <a:pt x="6746" y="7755"/>
                  </a:cubicBezTo>
                  <a:lnTo>
                    <a:pt x="6746" y="4532"/>
                  </a:lnTo>
                  <a:cubicBezTo>
                    <a:pt x="6746" y="3695"/>
                    <a:pt x="7428" y="3016"/>
                    <a:pt x="8261" y="3016"/>
                  </a:cubicBezTo>
                  <a:close/>
                  <a:moveTo>
                    <a:pt x="12454" y="2593"/>
                  </a:moveTo>
                  <a:cubicBezTo>
                    <a:pt x="13327" y="2593"/>
                    <a:pt x="14038" y="3304"/>
                    <a:pt x="14038" y="4176"/>
                  </a:cubicBezTo>
                  <a:lnTo>
                    <a:pt x="14038" y="7810"/>
                  </a:lnTo>
                  <a:cubicBezTo>
                    <a:pt x="14038" y="8247"/>
                    <a:pt x="13865" y="8653"/>
                    <a:pt x="13549" y="8955"/>
                  </a:cubicBezTo>
                  <a:cubicBezTo>
                    <a:pt x="13253" y="9238"/>
                    <a:pt x="12867" y="9394"/>
                    <a:pt x="12458" y="9394"/>
                  </a:cubicBezTo>
                  <a:cubicBezTo>
                    <a:pt x="12432" y="9394"/>
                    <a:pt x="12405" y="9394"/>
                    <a:pt x="12379" y="9392"/>
                  </a:cubicBezTo>
                  <a:cubicBezTo>
                    <a:pt x="11549" y="9353"/>
                    <a:pt x="10875" y="8617"/>
                    <a:pt x="10875" y="7755"/>
                  </a:cubicBezTo>
                  <a:lnTo>
                    <a:pt x="10875" y="4176"/>
                  </a:lnTo>
                  <a:cubicBezTo>
                    <a:pt x="10875" y="3304"/>
                    <a:pt x="11582" y="2593"/>
                    <a:pt x="12454" y="2593"/>
                  </a:cubicBezTo>
                  <a:close/>
                  <a:moveTo>
                    <a:pt x="16619" y="3300"/>
                  </a:moveTo>
                  <a:cubicBezTo>
                    <a:pt x="17491" y="3300"/>
                    <a:pt x="18202" y="4007"/>
                    <a:pt x="18202" y="4884"/>
                  </a:cubicBezTo>
                  <a:lnTo>
                    <a:pt x="18202" y="7810"/>
                  </a:lnTo>
                  <a:cubicBezTo>
                    <a:pt x="18202" y="8247"/>
                    <a:pt x="18029" y="8653"/>
                    <a:pt x="17710" y="8955"/>
                  </a:cubicBezTo>
                  <a:cubicBezTo>
                    <a:pt x="17413" y="9238"/>
                    <a:pt x="17031" y="9394"/>
                    <a:pt x="16622" y="9394"/>
                  </a:cubicBezTo>
                  <a:cubicBezTo>
                    <a:pt x="16596" y="9394"/>
                    <a:pt x="16570" y="9394"/>
                    <a:pt x="16543" y="9392"/>
                  </a:cubicBezTo>
                  <a:cubicBezTo>
                    <a:pt x="15714" y="9353"/>
                    <a:pt x="15035" y="8617"/>
                    <a:pt x="15035" y="7755"/>
                  </a:cubicBezTo>
                  <a:lnTo>
                    <a:pt x="15035" y="4884"/>
                  </a:lnTo>
                  <a:cubicBezTo>
                    <a:pt x="15035" y="4007"/>
                    <a:pt x="15746" y="3300"/>
                    <a:pt x="16619" y="3300"/>
                  </a:cubicBezTo>
                  <a:close/>
                  <a:moveTo>
                    <a:pt x="20903" y="741"/>
                  </a:moveTo>
                  <a:cubicBezTo>
                    <a:pt x="20944" y="741"/>
                    <a:pt x="20985" y="743"/>
                    <a:pt x="21027" y="748"/>
                  </a:cubicBezTo>
                  <a:cubicBezTo>
                    <a:pt x="21626" y="812"/>
                    <a:pt x="22057" y="1354"/>
                    <a:pt x="21993" y="1954"/>
                  </a:cubicBezTo>
                  <a:lnTo>
                    <a:pt x="21346" y="7770"/>
                  </a:lnTo>
                  <a:cubicBezTo>
                    <a:pt x="21343" y="7802"/>
                    <a:pt x="21343" y="7834"/>
                    <a:pt x="21350" y="7863"/>
                  </a:cubicBezTo>
                  <a:lnTo>
                    <a:pt x="21350" y="15970"/>
                  </a:lnTo>
                  <a:cubicBezTo>
                    <a:pt x="21350" y="17621"/>
                    <a:pt x="20450" y="19136"/>
                    <a:pt x="18999" y="19929"/>
                  </a:cubicBezTo>
                  <a:cubicBezTo>
                    <a:pt x="18881" y="19993"/>
                    <a:pt x="18805" y="20119"/>
                    <a:pt x="18805" y="20252"/>
                  </a:cubicBezTo>
                  <a:lnTo>
                    <a:pt x="18805" y="27726"/>
                  </a:lnTo>
                  <a:lnTo>
                    <a:pt x="9292" y="27726"/>
                  </a:lnTo>
                  <a:lnTo>
                    <a:pt x="9292" y="20270"/>
                  </a:lnTo>
                  <a:cubicBezTo>
                    <a:pt x="9292" y="20134"/>
                    <a:pt x="9216" y="20008"/>
                    <a:pt x="9098" y="19943"/>
                  </a:cubicBezTo>
                  <a:cubicBezTo>
                    <a:pt x="8947" y="19861"/>
                    <a:pt x="8796" y="19764"/>
                    <a:pt x="8659" y="19657"/>
                  </a:cubicBezTo>
                  <a:lnTo>
                    <a:pt x="8641" y="19642"/>
                  </a:lnTo>
                  <a:lnTo>
                    <a:pt x="8638" y="19638"/>
                  </a:lnTo>
                  <a:lnTo>
                    <a:pt x="8333" y="19401"/>
                  </a:lnTo>
                  <a:cubicBezTo>
                    <a:pt x="8329" y="19401"/>
                    <a:pt x="8329" y="19398"/>
                    <a:pt x="8329" y="19398"/>
                  </a:cubicBezTo>
                  <a:lnTo>
                    <a:pt x="1218" y="13848"/>
                  </a:lnTo>
                  <a:cubicBezTo>
                    <a:pt x="790" y="13514"/>
                    <a:pt x="668" y="12933"/>
                    <a:pt x="902" y="12466"/>
                  </a:cubicBezTo>
                  <a:cubicBezTo>
                    <a:pt x="934" y="12401"/>
                    <a:pt x="973" y="12336"/>
                    <a:pt x="1021" y="12275"/>
                  </a:cubicBezTo>
                  <a:cubicBezTo>
                    <a:pt x="1610" y="11519"/>
                    <a:pt x="2493" y="11124"/>
                    <a:pt x="3384" y="11124"/>
                  </a:cubicBezTo>
                  <a:cubicBezTo>
                    <a:pt x="4029" y="11124"/>
                    <a:pt x="4677" y="11330"/>
                    <a:pt x="5224" y="11755"/>
                  </a:cubicBezTo>
                  <a:lnTo>
                    <a:pt x="6150" y="12480"/>
                  </a:lnTo>
                  <a:lnTo>
                    <a:pt x="8559" y="14361"/>
                  </a:lnTo>
                  <a:cubicBezTo>
                    <a:pt x="8627" y="14413"/>
                    <a:pt x="8707" y="14439"/>
                    <a:pt x="8788" y="14439"/>
                  </a:cubicBezTo>
                  <a:cubicBezTo>
                    <a:pt x="8854" y="14439"/>
                    <a:pt x="8920" y="14422"/>
                    <a:pt x="8979" y="14386"/>
                  </a:cubicBezTo>
                  <a:cubicBezTo>
                    <a:pt x="9487" y="14080"/>
                    <a:pt x="10056" y="13930"/>
                    <a:pt x="10622" y="13930"/>
                  </a:cubicBezTo>
                  <a:cubicBezTo>
                    <a:pt x="11430" y="13930"/>
                    <a:pt x="12233" y="14234"/>
                    <a:pt x="12849" y="14820"/>
                  </a:cubicBezTo>
                  <a:cubicBezTo>
                    <a:pt x="13933" y="15851"/>
                    <a:pt x="14149" y="17528"/>
                    <a:pt x="13363" y="18798"/>
                  </a:cubicBezTo>
                  <a:cubicBezTo>
                    <a:pt x="13259" y="18974"/>
                    <a:pt x="13312" y="19201"/>
                    <a:pt x="13484" y="19308"/>
                  </a:cubicBezTo>
                  <a:cubicBezTo>
                    <a:pt x="13544" y="19346"/>
                    <a:pt x="13611" y="19364"/>
                    <a:pt x="13677" y="19364"/>
                  </a:cubicBezTo>
                  <a:cubicBezTo>
                    <a:pt x="13802" y="19364"/>
                    <a:pt x="13924" y="19301"/>
                    <a:pt x="13994" y="19186"/>
                  </a:cubicBezTo>
                  <a:cubicBezTo>
                    <a:pt x="14960" y="17617"/>
                    <a:pt x="14694" y="15556"/>
                    <a:pt x="13359" y="14285"/>
                  </a:cubicBezTo>
                  <a:cubicBezTo>
                    <a:pt x="12603" y="13565"/>
                    <a:pt x="11617" y="13192"/>
                    <a:pt x="10624" y="13192"/>
                  </a:cubicBezTo>
                  <a:cubicBezTo>
                    <a:pt x="10008" y="13192"/>
                    <a:pt x="9389" y="13336"/>
                    <a:pt x="8821" y="13629"/>
                  </a:cubicBezTo>
                  <a:lnTo>
                    <a:pt x="6746" y="12006"/>
                  </a:lnTo>
                  <a:lnTo>
                    <a:pt x="6746" y="9493"/>
                  </a:lnTo>
                  <a:cubicBezTo>
                    <a:pt x="7134" y="9866"/>
                    <a:pt x="7647" y="10103"/>
                    <a:pt x="8218" y="10128"/>
                  </a:cubicBezTo>
                  <a:cubicBezTo>
                    <a:pt x="8254" y="10132"/>
                    <a:pt x="8293" y="10132"/>
                    <a:pt x="8329" y="10132"/>
                  </a:cubicBezTo>
                  <a:cubicBezTo>
                    <a:pt x="8929" y="10132"/>
                    <a:pt x="9496" y="9906"/>
                    <a:pt x="9930" y="9490"/>
                  </a:cubicBezTo>
                  <a:cubicBezTo>
                    <a:pt x="10124" y="9306"/>
                    <a:pt x="10283" y="9091"/>
                    <a:pt x="10397" y="8862"/>
                  </a:cubicBezTo>
                  <a:cubicBezTo>
                    <a:pt x="10767" y="9586"/>
                    <a:pt x="11492" y="10089"/>
                    <a:pt x="12343" y="10128"/>
                  </a:cubicBezTo>
                  <a:cubicBezTo>
                    <a:pt x="12382" y="10132"/>
                    <a:pt x="12419" y="10132"/>
                    <a:pt x="12458" y="10132"/>
                  </a:cubicBezTo>
                  <a:cubicBezTo>
                    <a:pt x="13057" y="10132"/>
                    <a:pt x="13621" y="9906"/>
                    <a:pt x="14059" y="9490"/>
                  </a:cubicBezTo>
                  <a:cubicBezTo>
                    <a:pt x="14263" y="9296"/>
                    <a:pt x="14425" y="9069"/>
                    <a:pt x="14543" y="8822"/>
                  </a:cubicBezTo>
                  <a:cubicBezTo>
                    <a:pt x="14909" y="9565"/>
                    <a:pt x="15642" y="10089"/>
                    <a:pt x="16508" y="10128"/>
                  </a:cubicBezTo>
                  <a:cubicBezTo>
                    <a:pt x="16547" y="10132"/>
                    <a:pt x="16583" y="10132"/>
                    <a:pt x="16622" y="10132"/>
                  </a:cubicBezTo>
                  <a:cubicBezTo>
                    <a:pt x="17222" y="10132"/>
                    <a:pt x="17785" y="9906"/>
                    <a:pt x="18223" y="9490"/>
                  </a:cubicBezTo>
                  <a:cubicBezTo>
                    <a:pt x="18601" y="9127"/>
                    <a:pt x="18841" y="8660"/>
                    <a:pt x="18912" y="8151"/>
                  </a:cubicBezTo>
                  <a:cubicBezTo>
                    <a:pt x="19035" y="8100"/>
                    <a:pt x="19124" y="7989"/>
                    <a:pt x="19139" y="7853"/>
                  </a:cubicBezTo>
                  <a:lnTo>
                    <a:pt x="19821" y="1714"/>
                  </a:lnTo>
                  <a:cubicBezTo>
                    <a:pt x="19853" y="1422"/>
                    <a:pt x="19997" y="1161"/>
                    <a:pt x="20223" y="981"/>
                  </a:cubicBezTo>
                  <a:cubicBezTo>
                    <a:pt x="20420" y="824"/>
                    <a:pt x="20656" y="741"/>
                    <a:pt x="20903" y="741"/>
                  </a:cubicBezTo>
                  <a:close/>
                  <a:moveTo>
                    <a:pt x="20904" y="1"/>
                  </a:moveTo>
                  <a:cubicBezTo>
                    <a:pt x="20489" y="1"/>
                    <a:pt x="20090" y="141"/>
                    <a:pt x="19764" y="403"/>
                  </a:cubicBezTo>
                  <a:cubicBezTo>
                    <a:pt x="19379" y="708"/>
                    <a:pt x="19139" y="1142"/>
                    <a:pt x="19085" y="1631"/>
                  </a:cubicBezTo>
                  <a:lnTo>
                    <a:pt x="18808" y="4118"/>
                  </a:lnTo>
                  <a:cubicBezTo>
                    <a:pt x="18493" y="3214"/>
                    <a:pt x="17631" y="2561"/>
                    <a:pt x="16619" y="2561"/>
                  </a:cubicBezTo>
                  <a:cubicBezTo>
                    <a:pt x="15822" y="2561"/>
                    <a:pt x="15115" y="2966"/>
                    <a:pt x="14698" y="3580"/>
                  </a:cubicBezTo>
                  <a:cubicBezTo>
                    <a:pt x="14432" y="2589"/>
                    <a:pt x="13531" y="1853"/>
                    <a:pt x="12454" y="1853"/>
                  </a:cubicBezTo>
                  <a:cubicBezTo>
                    <a:pt x="11453" y="1853"/>
                    <a:pt x="10598" y="2493"/>
                    <a:pt x="10275" y="3386"/>
                  </a:cubicBezTo>
                  <a:cubicBezTo>
                    <a:pt x="9852" y="2723"/>
                    <a:pt x="9108" y="2277"/>
                    <a:pt x="8261" y="2277"/>
                  </a:cubicBezTo>
                  <a:cubicBezTo>
                    <a:pt x="7019" y="2277"/>
                    <a:pt x="6007" y="3290"/>
                    <a:pt x="6007" y="4532"/>
                  </a:cubicBezTo>
                  <a:lnTo>
                    <a:pt x="6007" y="7755"/>
                  </a:lnTo>
                  <a:cubicBezTo>
                    <a:pt x="6007" y="7770"/>
                    <a:pt x="6010" y="7780"/>
                    <a:pt x="6010" y="7795"/>
                  </a:cubicBezTo>
                  <a:cubicBezTo>
                    <a:pt x="6010" y="7798"/>
                    <a:pt x="6007" y="7806"/>
                    <a:pt x="6007" y="7810"/>
                  </a:cubicBezTo>
                  <a:lnTo>
                    <a:pt x="6007" y="11432"/>
                  </a:lnTo>
                  <a:lnTo>
                    <a:pt x="5677" y="11173"/>
                  </a:lnTo>
                  <a:cubicBezTo>
                    <a:pt x="4996" y="10642"/>
                    <a:pt x="4187" y="10384"/>
                    <a:pt x="3385" y="10384"/>
                  </a:cubicBezTo>
                  <a:cubicBezTo>
                    <a:pt x="2274" y="10384"/>
                    <a:pt x="1174" y="10877"/>
                    <a:pt x="439" y="11819"/>
                  </a:cubicBezTo>
                  <a:cubicBezTo>
                    <a:pt x="133" y="12211"/>
                    <a:pt x="0" y="12699"/>
                    <a:pt x="58" y="13191"/>
                  </a:cubicBezTo>
                  <a:cubicBezTo>
                    <a:pt x="119" y="13686"/>
                    <a:pt x="370" y="14124"/>
                    <a:pt x="762" y="14429"/>
                  </a:cubicBezTo>
                  <a:lnTo>
                    <a:pt x="7870" y="19980"/>
                  </a:lnTo>
                  <a:cubicBezTo>
                    <a:pt x="7974" y="20066"/>
                    <a:pt x="8081" y="20148"/>
                    <a:pt x="8193" y="20227"/>
                  </a:cubicBezTo>
                  <a:lnTo>
                    <a:pt x="8204" y="20238"/>
                  </a:lnTo>
                  <a:cubicBezTo>
                    <a:pt x="8315" y="20324"/>
                    <a:pt x="8434" y="20407"/>
                    <a:pt x="8552" y="20482"/>
                  </a:cubicBezTo>
                  <a:lnTo>
                    <a:pt x="8552" y="28097"/>
                  </a:lnTo>
                  <a:cubicBezTo>
                    <a:pt x="8552" y="28298"/>
                    <a:pt x="8717" y="28463"/>
                    <a:pt x="8921" y="28463"/>
                  </a:cubicBezTo>
                  <a:lnTo>
                    <a:pt x="19174" y="28463"/>
                  </a:lnTo>
                  <a:cubicBezTo>
                    <a:pt x="19379" y="28463"/>
                    <a:pt x="19545" y="28298"/>
                    <a:pt x="19545" y="28097"/>
                  </a:cubicBezTo>
                  <a:lnTo>
                    <a:pt x="19545" y="20467"/>
                  </a:lnTo>
                  <a:cubicBezTo>
                    <a:pt x="21121" y="19520"/>
                    <a:pt x="22090" y="17814"/>
                    <a:pt x="22090" y="15970"/>
                  </a:cubicBezTo>
                  <a:lnTo>
                    <a:pt x="22090" y="7810"/>
                  </a:lnTo>
                  <a:cubicBezTo>
                    <a:pt x="22090" y="7806"/>
                    <a:pt x="22087" y="7798"/>
                    <a:pt x="22087" y="7795"/>
                  </a:cubicBezTo>
                  <a:lnTo>
                    <a:pt x="22725" y="2033"/>
                  </a:lnTo>
                  <a:cubicBezTo>
                    <a:pt x="22836" y="1031"/>
                    <a:pt x="22112" y="123"/>
                    <a:pt x="21110" y="12"/>
                  </a:cubicBezTo>
                  <a:cubicBezTo>
                    <a:pt x="21041" y="4"/>
                    <a:pt x="20972" y="1"/>
                    <a:pt x="20904" y="1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22"/>
          <p:cNvSpPr/>
          <p:nvPr/>
        </p:nvSpPr>
        <p:spPr>
          <a:xfrm>
            <a:off x="0" y="1728475"/>
            <a:ext cx="786600" cy="998400"/>
          </a:xfrm>
          <a:prstGeom prst="flowChartDelay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2"/>
          <p:cNvSpPr/>
          <p:nvPr/>
        </p:nvSpPr>
        <p:spPr>
          <a:xfrm rot="10800000">
            <a:off x="8337250" y="1785950"/>
            <a:ext cx="819300" cy="938400"/>
          </a:xfrm>
          <a:prstGeom prst="flowChartDelay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3"/>
          <p:cNvSpPr/>
          <p:nvPr/>
        </p:nvSpPr>
        <p:spPr>
          <a:xfrm>
            <a:off x="1337350" y="1955138"/>
            <a:ext cx="1101300" cy="110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3"/>
          <p:cNvSpPr/>
          <p:nvPr/>
        </p:nvSpPr>
        <p:spPr>
          <a:xfrm>
            <a:off x="4021375" y="1955138"/>
            <a:ext cx="1101300" cy="110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3"/>
          <p:cNvSpPr/>
          <p:nvPr/>
        </p:nvSpPr>
        <p:spPr>
          <a:xfrm>
            <a:off x="6705450" y="1955138"/>
            <a:ext cx="1101300" cy="110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3"/>
          <p:cNvSpPr txBox="1"/>
          <p:nvPr>
            <p:ph idx="6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STEPS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46" name="Google Shape;546;p23"/>
          <p:cNvGrpSpPr/>
          <p:nvPr/>
        </p:nvGrpSpPr>
        <p:grpSpPr>
          <a:xfrm>
            <a:off x="1670497" y="2207647"/>
            <a:ext cx="383756" cy="596306"/>
            <a:chOff x="3269525" y="1623125"/>
            <a:chExt cx="540425" cy="839750"/>
          </a:xfrm>
        </p:grpSpPr>
        <p:sp>
          <p:nvSpPr>
            <p:cNvPr id="547" name="Google Shape;547;p23"/>
            <p:cNvSpPr/>
            <p:nvPr/>
          </p:nvSpPr>
          <p:spPr>
            <a:xfrm>
              <a:off x="3275125" y="1632375"/>
              <a:ext cx="525600" cy="644700"/>
            </a:xfrm>
            <a:custGeom>
              <a:rect b="b" l="l" r="r" t="t"/>
              <a:pathLst>
                <a:path extrusionOk="0" h="25788" w="21024">
                  <a:moveTo>
                    <a:pt x="11796" y="0"/>
                  </a:moveTo>
                  <a:cubicBezTo>
                    <a:pt x="10719" y="0"/>
                    <a:pt x="9847" y="873"/>
                    <a:pt x="9847" y="1953"/>
                  </a:cubicBezTo>
                  <a:lnTo>
                    <a:pt x="9847" y="12748"/>
                  </a:lnTo>
                  <a:lnTo>
                    <a:pt x="9585" y="12748"/>
                  </a:lnTo>
                  <a:lnTo>
                    <a:pt x="9585" y="3231"/>
                  </a:lnTo>
                  <a:cubicBezTo>
                    <a:pt x="9585" y="2154"/>
                    <a:pt x="8713" y="1279"/>
                    <a:pt x="7636" y="1279"/>
                  </a:cubicBezTo>
                  <a:cubicBezTo>
                    <a:pt x="6555" y="1279"/>
                    <a:pt x="5683" y="2154"/>
                    <a:pt x="5683" y="3231"/>
                  </a:cubicBezTo>
                  <a:lnTo>
                    <a:pt x="5683" y="12748"/>
                  </a:lnTo>
                  <a:lnTo>
                    <a:pt x="5683" y="16073"/>
                  </a:lnTo>
                  <a:lnTo>
                    <a:pt x="5339" y="15729"/>
                  </a:lnTo>
                  <a:cubicBezTo>
                    <a:pt x="4682" y="15072"/>
                    <a:pt x="3821" y="14743"/>
                    <a:pt x="2960" y="14743"/>
                  </a:cubicBezTo>
                  <a:cubicBezTo>
                    <a:pt x="2099" y="14743"/>
                    <a:pt x="1239" y="15072"/>
                    <a:pt x="582" y="15729"/>
                  </a:cubicBezTo>
                  <a:cubicBezTo>
                    <a:pt x="0" y="16310"/>
                    <a:pt x="0" y="17254"/>
                    <a:pt x="582" y="17835"/>
                  </a:cubicBezTo>
                  <a:lnTo>
                    <a:pt x="7259" y="24513"/>
                  </a:lnTo>
                  <a:cubicBezTo>
                    <a:pt x="7589" y="24843"/>
                    <a:pt x="7966" y="25094"/>
                    <a:pt x="8371" y="25267"/>
                  </a:cubicBezTo>
                  <a:cubicBezTo>
                    <a:pt x="9029" y="25597"/>
                    <a:pt x="9771" y="25788"/>
                    <a:pt x="10562" y="25788"/>
                  </a:cubicBezTo>
                  <a:lnTo>
                    <a:pt x="16147" y="25788"/>
                  </a:lnTo>
                  <a:cubicBezTo>
                    <a:pt x="18840" y="25788"/>
                    <a:pt x="21023" y="23601"/>
                    <a:pt x="21023" y="20909"/>
                  </a:cubicBezTo>
                  <a:lnTo>
                    <a:pt x="21023" y="12748"/>
                  </a:lnTo>
                  <a:lnTo>
                    <a:pt x="21023" y="6728"/>
                  </a:lnTo>
                  <a:cubicBezTo>
                    <a:pt x="21023" y="5920"/>
                    <a:pt x="20369" y="5264"/>
                    <a:pt x="19562" y="5264"/>
                  </a:cubicBezTo>
                  <a:cubicBezTo>
                    <a:pt x="18754" y="5264"/>
                    <a:pt x="18101" y="5920"/>
                    <a:pt x="18101" y="6728"/>
                  </a:cubicBezTo>
                  <a:lnTo>
                    <a:pt x="18101" y="12748"/>
                  </a:lnTo>
                  <a:lnTo>
                    <a:pt x="17914" y="12748"/>
                  </a:lnTo>
                  <a:lnTo>
                    <a:pt x="17914" y="3831"/>
                  </a:lnTo>
                  <a:cubicBezTo>
                    <a:pt x="17914" y="2754"/>
                    <a:pt x="17042" y="1882"/>
                    <a:pt x="15961" y="1882"/>
                  </a:cubicBezTo>
                  <a:cubicBezTo>
                    <a:pt x="14884" y="1882"/>
                    <a:pt x="14011" y="2754"/>
                    <a:pt x="14011" y="3831"/>
                  </a:cubicBezTo>
                  <a:lnTo>
                    <a:pt x="14011" y="12748"/>
                  </a:lnTo>
                  <a:lnTo>
                    <a:pt x="13749" y="12748"/>
                  </a:lnTo>
                  <a:lnTo>
                    <a:pt x="13749" y="1953"/>
                  </a:lnTo>
                  <a:cubicBezTo>
                    <a:pt x="13749" y="873"/>
                    <a:pt x="12877" y="0"/>
                    <a:pt x="11796" y="0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480825" y="2200475"/>
              <a:ext cx="256350" cy="253125"/>
            </a:xfrm>
            <a:custGeom>
              <a:rect b="b" l="l" r="r" t="t"/>
              <a:pathLst>
                <a:path extrusionOk="0" h="10125" w="10254">
                  <a:moveTo>
                    <a:pt x="5048" y="1"/>
                  </a:moveTo>
                  <a:lnTo>
                    <a:pt x="5048" y="1"/>
                  </a:lnTo>
                  <a:cubicBezTo>
                    <a:pt x="4936" y="532"/>
                    <a:pt x="4706" y="1042"/>
                    <a:pt x="4355" y="1484"/>
                  </a:cubicBezTo>
                  <a:cubicBezTo>
                    <a:pt x="3634" y="2383"/>
                    <a:pt x="2595" y="2833"/>
                    <a:pt x="1556" y="2833"/>
                  </a:cubicBezTo>
                  <a:cubicBezTo>
                    <a:pt x="1075" y="2833"/>
                    <a:pt x="593" y="2736"/>
                    <a:pt x="143" y="2543"/>
                  </a:cubicBezTo>
                  <a:cubicBezTo>
                    <a:pt x="93" y="2521"/>
                    <a:pt x="47" y="2499"/>
                    <a:pt x="0" y="2478"/>
                  </a:cubicBezTo>
                  <a:lnTo>
                    <a:pt x="0" y="10125"/>
                  </a:lnTo>
                  <a:lnTo>
                    <a:pt x="10253" y="10125"/>
                  </a:lnTo>
                  <a:lnTo>
                    <a:pt x="10253" y="2468"/>
                  </a:lnTo>
                  <a:cubicBezTo>
                    <a:pt x="9556" y="2848"/>
                    <a:pt x="8764" y="3064"/>
                    <a:pt x="7919" y="3064"/>
                  </a:cubicBezTo>
                  <a:lnTo>
                    <a:pt x="4269" y="3064"/>
                  </a:lnTo>
                  <a:cubicBezTo>
                    <a:pt x="4297" y="3028"/>
                    <a:pt x="4326" y="2995"/>
                    <a:pt x="4355" y="2963"/>
                  </a:cubicBezTo>
                  <a:cubicBezTo>
                    <a:pt x="5033" y="2116"/>
                    <a:pt x="5260" y="1017"/>
                    <a:pt x="5048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275575" y="2000950"/>
              <a:ext cx="336825" cy="199550"/>
            </a:xfrm>
            <a:custGeom>
              <a:rect b="b" l="l" r="r" t="t"/>
              <a:pathLst>
                <a:path extrusionOk="0" h="7982" w="13473">
                  <a:moveTo>
                    <a:pt x="2942" y="0"/>
                  </a:moveTo>
                  <a:cubicBezTo>
                    <a:pt x="2081" y="0"/>
                    <a:pt x="1221" y="329"/>
                    <a:pt x="564" y="986"/>
                  </a:cubicBezTo>
                  <a:cubicBezTo>
                    <a:pt x="79" y="1470"/>
                    <a:pt x="0" y="2209"/>
                    <a:pt x="327" y="2777"/>
                  </a:cubicBezTo>
                  <a:cubicBezTo>
                    <a:pt x="388" y="2666"/>
                    <a:pt x="466" y="2558"/>
                    <a:pt x="564" y="2464"/>
                  </a:cubicBezTo>
                  <a:cubicBezTo>
                    <a:pt x="1221" y="1807"/>
                    <a:pt x="2081" y="1479"/>
                    <a:pt x="2942" y="1479"/>
                  </a:cubicBezTo>
                  <a:cubicBezTo>
                    <a:pt x="3803" y="1479"/>
                    <a:pt x="4664" y="1807"/>
                    <a:pt x="5321" y="2464"/>
                  </a:cubicBezTo>
                  <a:lnTo>
                    <a:pt x="8315" y="5455"/>
                  </a:lnTo>
                  <a:cubicBezTo>
                    <a:pt x="8776" y="5250"/>
                    <a:pt x="9272" y="5147"/>
                    <a:pt x="9768" y="5147"/>
                  </a:cubicBezTo>
                  <a:cubicBezTo>
                    <a:pt x="10792" y="5147"/>
                    <a:pt x="11818" y="5585"/>
                    <a:pt x="12536" y="6464"/>
                  </a:cubicBezTo>
                  <a:cubicBezTo>
                    <a:pt x="12906" y="6913"/>
                    <a:pt x="13143" y="7436"/>
                    <a:pt x="13258" y="7982"/>
                  </a:cubicBezTo>
                  <a:cubicBezTo>
                    <a:pt x="13473" y="6948"/>
                    <a:pt x="13233" y="5839"/>
                    <a:pt x="12536" y="4984"/>
                  </a:cubicBezTo>
                  <a:cubicBezTo>
                    <a:pt x="11818" y="4109"/>
                    <a:pt x="10793" y="3670"/>
                    <a:pt x="9769" y="3670"/>
                  </a:cubicBezTo>
                  <a:cubicBezTo>
                    <a:pt x="9272" y="3670"/>
                    <a:pt x="8776" y="3773"/>
                    <a:pt x="8315" y="3980"/>
                  </a:cubicBezTo>
                  <a:lnTo>
                    <a:pt x="5321" y="986"/>
                  </a:lnTo>
                  <a:cubicBezTo>
                    <a:pt x="4664" y="329"/>
                    <a:pt x="3803" y="0"/>
                    <a:pt x="2942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3417200" y="1664325"/>
              <a:ext cx="97575" cy="85825"/>
            </a:xfrm>
            <a:custGeom>
              <a:rect b="b" l="l" r="r" t="t"/>
              <a:pathLst>
                <a:path extrusionOk="0" h="3433" w="3903">
                  <a:moveTo>
                    <a:pt x="1953" y="1"/>
                  </a:moveTo>
                  <a:cubicBezTo>
                    <a:pt x="872" y="1"/>
                    <a:pt x="0" y="876"/>
                    <a:pt x="0" y="1953"/>
                  </a:cubicBezTo>
                  <a:lnTo>
                    <a:pt x="0" y="3432"/>
                  </a:lnTo>
                  <a:cubicBezTo>
                    <a:pt x="0" y="2352"/>
                    <a:pt x="872" y="1479"/>
                    <a:pt x="1953" y="1479"/>
                  </a:cubicBezTo>
                  <a:cubicBezTo>
                    <a:pt x="3030" y="1479"/>
                    <a:pt x="3902" y="2352"/>
                    <a:pt x="3902" y="3432"/>
                  </a:cubicBezTo>
                  <a:lnTo>
                    <a:pt x="3902" y="1953"/>
                  </a:lnTo>
                  <a:cubicBezTo>
                    <a:pt x="3902" y="876"/>
                    <a:pt x="3030" y="1"/>
                    <a:pt x="1953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727625" y="1763950"/>
              <a:ext cx="73100" cy="73525"/>
            </a:xfrm>
            <a:custGeom>
              <a:rect b="b" l="l" r="r" t="t"/>
              <a:pathLst>
                <a:path extrusionOk="0" h="2941" w="2924">
                  <a:moveTo>
                    <a:pt x="1462" y="1"/>
                  </a:moveTo>
                  <a:cubicBezTo>
                    <a:pt x="654" y="1"/>
                    <a:pt x="1" y="657"/>
                    <a:pt x="1" y="1465"/>
                  </a:cubicBezTo>
                  <a:lnTo>
                    <a:pt x="1" y="2940"/>
                  </a:lnTo>
                  <a:cubicBezTo>
                    <a:pt x="1" y="2133"/>
                    <a:pt x="654" y="1479"/>
                    <a:pt x="1462" y="1479"/>
                  </a:cubicBezTo>
                  <a:cubicBezTo>
                    <a:pt x="2269" y="1479"/>
                    <a:pt x="2923" y="2133"/>
                    <a:pt x="2923" y="2940"/>
                  </a:cubicBezTo>
                  <a:lnTo>
                    <a:pt x="2923" y="1465"/>
                  </a:lnTo>
                  <a:cubicBezTo>
                    <a:pt x="2923" y="657"/>
                    <a:pt x="2269" y="1"/>
                    <a:pt x="1462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521300" y="1632375"/>
              <a:ext cx="97575" cy="85750"/>
            </a:xfrm>
            <a:custGeom>
              <a:rect b="b" l="l" r="r" t="t"/>
              <a:pathLst>
                <a:path extrusionOk="0" h="3430" w="3903">
                  <a:moveTo>
                    <a:pt x="1949" y="0"/>
                  </a:moveTo>
                  <a:cubicBezTo>
                    <a:pt x="872" y="0"/>
                    <a:pt x="0" y="873"/>
                    <a:pt x="0" y="1953"/>
                  </a:cubicBezTo>
                  <a:lnTo>
                    <a:pt x="0" y="3429"/>
                  </a:lnTo>
                  <a:cubicBezTo>
                    <a:pt x="0" y="2352"/>
                    <a:pt x="872" y="1479"/>
                    <a:pt x="1949" y="1479"/>
                  </a:cubicBezTo>
                  <a:cubicBezTo>
                    <a:pt x="3030" y="1479"/>
                    <a:pt x="3902" y="2352"/>
                    <a:pt x="3902" y="3429"/>
                  </a:cubicBezTo>
                  <a:lnTo>
                    <a:pt x="3902" y="1953"/>
                  </a:lnTo>
                  <a:cubicBezTo>
                    <a:pt x="3902" y="873"/>
                    <a:pt x="3030" y="0"/>
                    <a:pt x="1949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3625400" y="1679400"/>
              <a:ext cx="97575" cy="85750"/>
            </a:xfrm>
            <a:custGeom>
              <a:rect b="b" l="l" r="r" t="t"/>
              <a:pathLst>
                <a:path extrusionOk="0" h="3430" w="3903">
                  <a:moveTo>
                    <a:pt x="1950" y="1"/>
                  </a:moveTo>
                  <a:cubicBezTo>
                    <a:pt x="873" y="1"/>
                    <a:pt x="0" y="873"/>
                    <a:pt x="0" y="1950"/>
                  </a:cubicBezTo>
                  <a:lnTo>
                    <a:pt x="0" y="3429"/>
                  </a:lnTo>
                  <a:cubicBezTo>
                    <a:pt x="0" y="2352"/>
                    <a:pt x="873" y="1476"/>
                    <a:pt x="1950" y="1476"/>
                  </a:cubicBezTo>
                  <a:cubicBezTo>
                    <a:pt x="3031" y="1476"/>
                    <a:pt x="3903" y="2352"/>
                    <a:pt x="3903" y="3429"/>
                  </a:cubicBezTo>
                  <a:lnTo>
                    <a:pt x="3903" y="1950"/>
                  </a:lnTo>
                  <a:cubicBezTo>
                    <a:pt x="3903" y="873"/>
                    <a:pt x="3031" y="1"/>
                    <a:pt x="1950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3269525" y="1623125"/>
              <a:ext cx="540425" cy="839750"/>
            </a:xfrm>
            <a:custGeom>
              <a:rect b="b" l="l" r="r" t="t"/>
              <a:pathLst>
                <a:path extrusionOk="0" h="33590" w="21617">
                  <a:moveTo>
                    <a:pt x="12020" y="741"/>
                  </a:moveTo>
                  <a:cubicBezTo>
                    <a:pt x="12896" y="741"/>
                    <a:pt x="13604" y="1451"/>
                    <a:pt x="13604" y="2323"/>
                  </a:cubicBezTo>
                  <a:lnTo>
                    <a:pt x="13604" y="13118"/>
                  </a:lnTo>
                  <a:cubicBezTo>
                    <a:pt x="13604" y="13323"/>
                    <a:pt x="13769" y="13488"/>
                    <a:pt x="13973" y="13488"/>
                  </a:cubicBezTo>
                  <a:lnTo>
                    <a:pt x="14235" y="13488"/>
                  </a:lnTo>
                  <a:cubicBezTo>
                    <a:pt x="14437" y="13488"/>
                    <a:pt x="14605" y="13323"/>
                    <a:pt x="14605" y="13118"/>
                  </a:cubicBezTo>
                  <a:lnTo>
                    <a:pt x="14605" y="4201"/>
                  </a:lnTo>
                  <a:cubicBezTo>
                    <a:pt x="14605" y="3329"/>
                    <a:pt x="15312" y="2618"/>
                    <a:pt x="16185" y="2618"/>
                  </a:cubicBezTo>
                  <a:cubicBezTo>
                    <a:pt x="17057" y="2618"/>
                    <a:pt x="17768" y="3329"/>
                    <a:pt x="17768" y="4201"/>
                  </a:cubicBezTo>
                  <a:lnTo>
                    <a:pt x="17768" y="13118"/>
                  </a:lnTo>
                  <a:cubicBezTo>
                    <a:pt x="17768" y="13323"/>
                    <a:pt x="17933" y="13488"/>
                    <a:pt x="18138" y="13488"/>
                  </a:cubicBezTo>
                  <a:lnTo>
                    <a:pt x="18325" y="13488"/>
                  </a:lnTo>
                  <a:cubicBezTo>
                    <a:pt x="18530" y="13488"/>
                    <a:pt x="18694" y="13323"/>
                    <a:pt x="18694" y="13118"/>
                  </a:cubicBezTo>
                  <a:lnTo>
                    <a:pt x="18694" y="7098"/>
                  </a:lnTo>
                  <a:cubicBezTo>
                    <a:pt x="18694" y="6495"/>
                    <a:pt x="19183" y="6003"/>
                    <a:pt x="19786" y="6003"/>
                  </a:cubicBezTo>
                  <a:cubicBezTo>
                    <a:pt x="20389" y="6003"/>
                    <a:pt x="20877" y="6495"/>
                    <a:pt x="20877" y="7098"/>
                  </a:cubicBezTo>
                  <a:lnTo>
                    <a:pt x="20877" y="21279"/>
                  </a:lnTo>
                  <a:cubicBezTo>
                    <a:pt x="20877" y="22930"/>
                    <a:pt x="19976" y="24445"/>
                    <a:pt x="18525" y="25238"/>
                  </a:cubicBezTo>
                  <a:cubicBezTo>
                    <a:pt x="18407" y="25303"/>
                    <a:pt x="18336" y="25429"/>
                    <a:pt x="18336" y="25562"/>
                  </a:cubicBezTo>
                  <a:lnTo>
                    <a:pt x="18336" y="32849"/>
                  </a:lnTo>
                  <a:lnTo>
                    <a:pt x="8822" y="32849"/>
                  </a:lnTo>
                  <a:lnTo>
                    <a:pt x="8822" y="25562"/>
                  </a:lnTo>
                  <a:cubicBezTo>
                    <a:pt x="8822" y="25429"/>
                    <a:pt x="8746" y="25303"/>
                    <a:pt x="8628" y="25238"/>
                  </a:cubicBezTo>
                  <a:cubicBezTo>
                    <a:pt x="8308" y="25063"/>
                    <a:pt x="8007" y="24851"/>
                    <a:pt x="7738" y="24603"/>
                  </a:cubicBezTo>
                  <a:cubicBezTo>
                    <a:pt x="7720" y="24585"/>
                    <a:pt x="7702" y="24574"/>
                    <a:pt x="7684" y="24564"/>
                  </a:cubicBezTo>
                  <a:lnTo>
                    <a:pt x="1068" y="17943"/>
                  </a:lnTo>
                  <a:cubicBezTo>
                    <a:pt x="856" y="17731"/>
                    <a:pt x="738" y="17451"/>
                    <a:pt x="738" y="17150"/>
                  </a:cubicBezTo>
                  <a:cubicBezTo>
                    <a:pt x="738" y="16853"/>
                    <a:pt x="856" y="16572"/>
                    <a:pt x="1068" y="16361"/>
                  </a:cubicBezTo>
                  <a:cubicBezTo>
                    <a:pt x="1651" y="15777"/>
                    <a:pt x="2417" y="15486"/>
                    <a:pt x="3184" y="15486"/>
                  </a:cubicBezTo>
                  <a:cubicBezTo>
                    <a:pt x="3950" y="15486"/>
                    <a:pt x="4716" y="15777"/>
                    <a:pt x="5300" y="16361"/>
                  </a:cubicBezTo>
                  <a:lnTo>
                    <a:pt x="5644" y="16705"/>
                  </a:lnTo>
                  <a:lnTo>
                    <a:pt x="8294" y="19355"/>
                  </a:lnTo>
                  <a:cubicBezTo>
                    <a:pt x="8364" y="19425"/>
                    <a:pt x="8459" y="19461"/>
                    <a:pt x="8554" y="19461"/>
                  </a:cubicBezTo>
                  <a:cubicBezTo>
                    <a:pt x="8605" y="19461"/>
                    <a:pt x="8656" y="19451"/>
                    <a:pt x="8703" y="19430"/>
                  </a:cubicBezTo>
                  <a:cubicBezTo>
                    <a:pt x="9120" y="19244"/>
                    <a:pt x="9561" y="19155"/>
                    <a:pt x="9998" y="19155"/>
                  </a:cubicBezTo>
                  <a:cubicBezTo>
                    <a:pt x="10941" y="19155"/>
                    <a:pt x="11865" y="19571"/>
                    <a:pt x="12491" y="20334"/>
                  </a:cubicBezTo>
                  <a:cubicBezTo>
                    <a:pt x="13442" y="21491"/>
                    <a:pt x="13453" y="23178"/>
                    <a:pt x="12516" y="24348"/>
                  </a:cubicBezTo>
                  <a:cubicBezTo>
                    <a:pt x="12391" y="24506"/>
                    <a:pt x="12416" y="24740"/>
                    <a:pt x="12573" y="24865"/>
                  </a:cubicBezTo>
                  <a:cubicBezTo>
                    <a:pt x="12643" y="24921"/>
                    <a:pt x="12724" y="24948"/>
                    <a:pt x="12805" y="24948"/>
                  </a:cubicBezTo>
                  <a:cubicBezTo>
                    <a:pt x="12913" y="24948"/>
                    <a:pt x="13020" y="24900"/>
                    <a:pt x="13094" y="24808"/>
                  </a:cubicBezTo>
                  <a:cubicBezTo>
                    <a:pt x="14247" y="23371"/>
                    <a:pt x="14232" y="21290"/>
                    <a:pt x="13065" y="19864"/>
                  </a:cubicBezTo>
                  <a:cubicBezTo>
                    <a:pt x="12295" y="18926"/>
                    <a:pt x="11158" y="18416"/>
                    <a:pt x="9999" y="18416"/>
                  </a:cubicBezTo>
                  <a:cubicBezTo>
                    <a:pt x="9543" y="18416"/>
                    <a:pt x="9084" y="18495"/>
                    <a:pt x="8643" y="18658"/>
                  </a:cubicBezTo>
                  <a:lnTo>
                    <a:pt x="6277" y="16288"/>
                  </a:lnTo>
                  <a:lnTo>
                    <a:pt x="6277" y="3601"/>
                  </a:lnTo>
                  <a:cubicBezTo>
                    <a:pt x="6277" y="2729"/>
                    <a:pt x="6988" y="2018"/>
                    <a:pt x="7860" y="2018"/>
                  </a:cubicBezTo>
                  <a:cubicBezTo>
                    <a:pt x="8732" y="2018"/>
                    <a:pt x="9440" y="2729"/>
                    <a:pt x="9440" y="3601"/>
                  </a:cubicBezTo>
                  <a:lnTo>
                    <a:pt x="9440" y="13118"/>
                  </a:lnTo>
                  <a:cubicBezTo>
                    <a:pt x="9440" y="13323"/>
                    <a:pt x="9604" y="13488"/>
                    <a:pt x="9809" y="13488"/>
                  </a:cubicBezTo>
                  <a:lnTo>
                    <a:pt x="10071" y="13488"/>
                  </a:lnTo>
                  <a:cubicBezTo>
                    <a:pt x="10275" y="13488"/>
                    <a:pt x="10441" y="13323"/>
                    <a:pt x="10441" y="13118"/>
                  </a:cubicBezTo>
                  <a:lnTo>
                    <a:pt x="10441" y="2323"/>
                  </a:lnTo>
                  <a:cubicBezTo>
                    <a:pt x="10441" y="1451"/>
                    <a:pt x="11148" y="741"/>
                    <a:pt x="12020" y="741"/>
                  </a:cubicBezTo>
                  <a:close/>
                  <a:moveTo>
                    <a:pt x="12020" y="0"/>
                  </a:moveTo>
                  <a:cubicBezTo>
                    <a:pt x="10786" y="0"/>
                    <a:pt x="9770" y="973"/>
                    <a:pt x="9705" y="2194"/>
                  </a:cubicBezTo>
                  <a:cubicBezTo>
                    <a:pt x="9281" y="1637"/>
                    <a:pt x="8610" y="1279"/>
                    <a:pt x="7860" y="1279"/>
                  </a:cubicBezTo>
                  <a:cubicBezTo>
                    <a:pt x="6578" y="1279"/>
                    <a:pt x="5537" y="2323"/>
                    <a:pt x="5537" y="3601"/>
                  </a:cubicBezTo>
                  <a:lnTo>
                    <a:pt x="5537" y="15577"/>
                  </a:lnTo>
                  <a:cubicBezTo>
                    <a:pt x="4854" y="15022"/>
                    <a:pt x="4019" y="14744"/>
                    <a:pt x="3183" y="14744"/>
                  </a:cubicBezTo>
                  <a:cubicBezTo>
                    <a:pt x="2228" y="14744"/>
                    <a:pt x="1272" y="15108"/>
                    <a:pt x="544" y="15836"/>
                  </a:cubicBezTo>
                  <a:cubicBezTo>
                    <a:pt x="191" y="16188"/>
                    <a:pt x="1" y="16654"/>
                    <a:pt x="1" y="17150"/>
                  </a:cubicBezTo>
                  <a:cubicBezTo>
                    <a:pt x="1" y="17649"/>
                    <a:pt x="191" y="18116"/>
                    <a:pt x="544" y="18468"/>
                  </a:cubicBezTo>
                  <a:lnTo>
                    <a:pt x="7221" y="25141"/>
                  </a:lnTo>
                  <a:cubicBezTo>
                    <a:pt x="7246" y="25167"/>
                    <a:pt x="7275" y="25188"/>
                    <a:pt x="7303" y="25202"/>
                  </a:cubicBezTo>
                  <a:cubicBezTo>
                    <a:pt x="7548" y="25418"/>
                    <a:pt x="7806" y="25612"/>
                    <a:pt x="8083" y="25777"/>
                  </a:cubicBezTo>
                  <a:lnTo>
                    <a:pt x="8083" y="33219"/>
                  </a:lnTo>
                  <a:cubicBezTo>
                    <a:pt x="8083" y="33424"/>
                    <a:pt x="8247" y="33589"/>
                    <a:pt x="8452" y="33589"/>
                  </a:cubicBezTo>
                  <a:lnTo>
                    <a:pt x="18705" y="33589"/>
                  </a:lnTo>
                  <a:cubicBezTo>
                    <a:pt x="18906" y="33589"/>
                    <a:pt x="19075" y="33424"/>
                    <a:pt x="19075" y="33219"/>
                  </a:cubicBezTo>
                  <a:lnTo>
                    <a:pt x="19075" y="25777"/>
                  </a:lnTo>
                  <a:cubicBezTo>
                    <a:pt x="20647" y="24829"/>
                    <a:pt x="21617" y="23124"/>
                    <a:pt x="21617" y="21279"/>
                  </a:cubicBezTo>
                  <a:lnTo>
                    <a:pt x="21617" y="7098"/>
                  </a:lnTo>
                  <a:cubicBezTo>
                    <a:pt x="21617" y="6086"/>
                    <a:pt x="20795" y="5264"/>
                    <a:pt x="19786" y="5264"/>
                  </a:cubicBezTo>
                  <a:cubicBezTo>
                    <a:pt x="19290" y="5264"/>
                    <a:pt x="18838" y="5465"/>
                    <a:pt x="18508" y="5784"/>
                  </a:cubicBezTo>
                  <a:lnTo>
                    <a:pt x="18508" y="4201"/>
                  </a:lnTo>
                  <a:cubicBezTo>
                    <a:pt x="18508" y="2923"/>
                    <a:pt x="17466" y="1882"/>
                    <a:pt x="16185" y="1882"/>
                  </a:cubicBezTo>
                  <a:cubicBezTo>
                    <a:pt x="15435" y="1882"/>
                    <a:pt x="14767" y="2237"/>
                    <a:pt x="14343" y="2790"/>
                  </a:cubicBezTo>
                  <a:lnTo>
                    <a:pt x="14343" y="2323"/>
                  </a:lnTo>
                  <a:cubicBezTo>
                    <a:pt x="14343" y="1042"/>
                    <a:pt x="13302" y="0"/>
                    <a:pt x="12020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23"/>
          <p:cNvGrpSpPr/>
          <p:nvPr/>
        </p:nvGrpSpPr>
        <p:grpSpPr>
          <a:xfrm>
            <a:off x="4405708" y="2232849"/>
            <a:ext cx="332575" cy="573654"/>
            <a:chOff x="4373900" y="1639025"/>
            <a:chExt cx="468350" cy="807850"/>
          </a:xfrm>
        </p:grpSpPr>
        <p:sp>
          <p:nvSpPr>
            <p:cNvPr id="556" name="Google Shape;556;p23"/>
            <p:cNvSpPr/>
            <p:nvPr/>
          </p:nvSpPr>
          <p:spPr>
            <a:xfrm>
              <a:off x="4388200" y="1648250"/>
              <a:ext cx="444825" cy="612775"/>
            </a:xfrm>
            <a:custGeom>
              <a:rect b="b" l="l" r="r" t="t"/>
              <a:pathLst>
                <a:path extrusionOk="0" h="24511" w="17793">
                  <a:moveTo>
                    <a:pt x="4401" y="1"/>
                  </a:moveTo>
                  <a:cubicBezTo>
                    <a:pt x="3324" y="1"/>
                    <a:pt x="2452" y="877"/>
                    <a:pt x="2452" y="1954"/>
                  </a:cubicBezTo>
                  <a:lnTo>
                    <a:pt x="2452" y="11471"/>
                  </a:lnTo>
                  <a:lnTo>
                    <a:pt x="2452" y="12178"/>
                  </a:lnTo>
                  <a:lnTo>
                    <a:pt x="2448" y="12178"/>
                  </a:lnTo>
                  <a:cubicBezTo>
                    <a:pt x="2308" y="12178"/>
                    <a:pt x="2168" y="12196"/>
                    <a:pt x="2039" y="12229"/>
                  </a:cubicBezTo>
                  <a:cubicBezTo>
                    <a:pt x="1949" y="12250"/>
                    <a:pt x="1863" y="12279"/>
                    <a:pt x="1780" y="12315"/>
                  </a:cubicBezTo>
                  <a:cubicBezTo>
                    <a:pt x="1576" y="12405"/>
                    <a:pt x="1389" y="12530"/>
                    <a:pt x="1235" y="12691"/>
                  </a:cubicBezTo>
                  <a:cubicBezTo>
                    <a:pt x="1185" y="12741"/>
                    <a:pt x="1142" y="12796"/>
                    <a:pt x="1099" y="12849"/>
                  </a:cubicBezTo>
                  <a:cubicBezTo>
                    <a:pt x="1066" y="12889"/>
                    <a:pt x="1041" y="12928"/>
                    <a:pt x="1013" y="12971"/>
                  </a:cubicBezTo>
                  <a:cubicBezTo>
                    <a:pt x="933" y="13097"/>
                    <a:pt x="865" y="13237"/>
                    <a:pt x="822" y="13388"/>
                  </a:cubicBezTo>
                  <a:lnTo>
                    <a:pt x="204" y="15442"/>
                  </a:lnTo>
                  <a:cubicBezTo>
                    <a:pt x="57" y="15922"/>
                    <a:pt x="0" y="16421"/>
                    <a:pt x="29" y="16910"/>
                  </a:cubicBezTo>
                  <a:cubicBezTo>
                    <a:pt x="75" y="17728"/>
                    <a:pt x="359" y="18525"/>
                    <a:pt x="858" y="19200"/>
                  </a:cubicBezTo>
                  <a:lnTo>
                    <a:pt x="3508" y="22901"/>
                  </a:lnTo>
                  <a:cubicBezTo>
                    <a:pt x="3834" y="23228"/>
                    <a:pt x="4236" y="23508"/>
                    <a:pt x="4678" y="23727"/>
                  </a:cubicBezTo>
                  <a:cubicBezTo>
                    <a:pt x="5442" y="24219"/>
                    <a:pt x="6351" y="24510"/>
                    <a:pt x="7327" y="24510"/>
                  </a:cubicBezTo>
                  <a:lnTo>
                    <a:pt x="12913" y="24510"/>
                  </a:lnTo>
                  <a:cubicBezTo>
                    <a:pt x="15609" y="24510"/>
                    <a:pt x="17792" y="22323"/>
                    <a:pt x="17792" y="19631"/>
                  </a:cubicBezTo>
                  <a:lnTo>
                    <a:pt x="17792" y="11471"/>
                  </a:lnTo>
                  <a:lnTo>
                    <a:pt x="17792" y="5451"/>
                  </a:lnTo>
                  <a:cubicBezTo>
                    <a:pt x="17792" y="4642"/>
                    <a:pt x="17138" y="3986"/>
                    <a:pt x="16331" y="3986"/>
                  </a:cubicBezTo>
                  <a:cubicBezTo>
                    <a:pt x="15523" y="3986"/>
                    <a:pt x="14870" y="4642"/>
                    <a:pt x="14870" y="5451"/>
                  </a:cubicBezTo>
                  <a:lnTo>
                    <a:pt x="14870" y="11471"/>
                  </a:lnTo>
                  <a:lnTo>
                    <a:pt x="14644" y="11471"/>
                  </a:lnTo>
                  <a:lnTo>
                    <a:pt x="14644" y="8545"/>
                  </a:lnTo>
                  <a:cubicBezTo>
                    <a:pt x="14644" y="7464"/>
                    <a:pt x="13771" y="6592"/>
                    <a:pt x="12694" y="6592"/>
                  </a:cubicBezTo>
                  <a:cubicBezTo>
                    <a:pt x="11614" y="6592"/>
                    <a:pt x="10741" y="7464"/>
                    <a:pt x="10741" y="8545"/>
                  </a:cubicBezTo>
                  <a:lnTo>
                    <a:pt x="10741" y="11417"/>
                  </a:lnTo>
                  <a:cubicBezTo>
                    <a:pt x="10741" y="11435"/>
                    <a:pt x="10745" y="11453"/>
                    <a:pt x="10745" y="11471"/>
                  </a:cubicBezTo>
                  <a:lnTo>
                    <a:pt x="10482" y="11471"/>
                  </a:lnTo>
                  <a:lnTo>
                    <a:pt x="10482" y="7838"/>
                  </a:lnTo>
                  <a:cubicBezTo>
                    <a:pt x="10482" y="6761"/>
                    <a:pt x="9607" y="5885"/>
                    <a:pt x="8530" y="5885"/>
                  </a:cubicBezTo>
                  <a:cubicBezTo>
                    <a:pt x="7453" y="5885"/>
                    <a:pt x="6577" y="6761"/>
                    <a:pt x="6577" y="7838"/>
                  </a:cubicBezTo>
                  <a:lnTo>
                    <a:pt x="6577" y="11417"/>
                  </a:lnTo>
                  <a:cubicBezTo>
                    <a:pt x="6577" y="11435"/>
                    <a:pt x="6580" y="11453"/>
                    <a:pt x="6580" y="11471"/>
                  </a:cubicBezTo>
                  <a:lnTo>
                    <a:pt x="6354" y="11471"/>
                  </a:lnTo>
                  <a:lnTo>
                    <a:pt x="6354" y="1954"/>
                  </a:lnTo>
                  <a:cubicBezTo>
                    <a:pt x="6354" y="877"/>
                    <a:pt x="5482" y="1"/>
                    <a:pt x="4401" y="1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4656700" y="1933675"/>
              <a:ext cx="97600" cy="87150"/>
            </a:xfrm>
            <a:custGeom>
              <a:rect b="b" l="l" r="r" t="t"/>
              <a:pathLst>
                <a:path extrusionOk="0" h="3486" w="3904">
                  <a:moveTo>
                    <a:pt x="1" y="0"/>
                  </a:moveTo>
                  <a:lnTo>
                    <a:pt x="1" y="1480"/>
                  </a:lnTo>
                  <a:cubicBezTo>
                    <a:pt x="1" y="2531"/>
                    <a:pt x="809" y="3432"/>
                    <a:pt x="1858" y="3483"/>
                  </a:cubicBezTo>
                  <a:cubicBezTo>
                    <a:pt x="1890" y="3484"/>
                    <a:pt x="1922" y="3485"/>
                    <a:pt x="1953" y="3485"/>
                  </a:cubicBezTo>
                  <a:cubicBezTo>
                    <a:pt x="3033" y="3485"/>
                    <a:pt x="3904" y="2611"/>
                    <a:pt x="3904" y="1533"/>
                  </a:cubicBezTo>
                  <a:lnTo>
                    <a:pt x="3904" y="54"/>
                  </a:lnTo>
                  <a:cubicBezTo>
                    <a:pt x="3904" y="1134"/>
                    <a:pt x="3030" y="2009"/>
                    <a:pt x="1947" y="2009"/>
                  </a:cubicBezTo>
                  <a:cubicBezTo>
                    <a:pt x="1918" y="2009"/>
                    <a:pt x="1888" y="2008"/>
                    <a:pt x="1858" y="2007"/>
                  </a:cubicBezTo>
                  <a:cubicBezTo>
                    <a:pt x="809" y="1957"/>
                    <a:pt x="1" y="1052"/>
                    <a:pt x="1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4449500" y="1648250"/>
              <a:ext cx="97575" cy="85825"/>
            </a:xfrm>
            <a:custGeom>
              <a:rect b="b" l="l" r="r" t="t"/>
              <a:pathLst>
                <a:path extrusionOk="0" h="3433" w="3903">
                  <a:moveTo>
                    <a:pt x="1949" y="1"/>
                  </a:moveTo>
                  <a:cubicBezTo>
                    <a:pt x="872" y="1"/>
                    <a:pt x="0" y="877"/>
                    <a:pt x="0" y="1954"/>
                  </a:cubicBezTo>
                  <a:lnTo>
                    <a:pt x="0" y="3433"/>
                  </a:lnTo>
                  <a:cubicBezTo>
                    <a:pt x="0" y="2356"/>
                    <a:pt x="872" y="1480"/>
                    <a:pt x="1949" y="1480"/>
                  </a:cubicBezTo>
                  <a:cubicBezTo>
                    <a:pt x="3030" y="1480"/>
                    <a:pt x="3902" y="2356"/>
                    <a:pt x="3902" y="3433"/>
                  </a:cubicBezTo>
                  <a:lnTo>
                    <a:pt x="3902" y="1954"/>
                  </a:lnTo>
                  <a:cubicBezTo>
                    <a:pt x="3902" y="877"/>
                    <a:pt x="3030" y="1"/>
                    <a:pt x="1949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4552600" y="1795350"/>
              <a:ext cx="97675" cy="85825"/>
            </a:xfrm>
            <a:custGeom>
              <a:rect b="b" l="l" r="r" t="t"/>
              <a:pathLst>
                <a:path extrusionOk="0" h="3433" w="3907">
                  <a:moveTo>
                    <a:pt x="1954" y="1"/>
                  </a:moveTo>
                  <a:cubicBezTo>
                    <a:pt x="877" y="1"/>
                    <a:pt x="1" y="877"/>
                    <a:pt x="1" y="1954"/>
                  </a:cubicBezTo>
                  <a:lnTo>
                    <a:pt x="1" y="3433"/>
                  </a:lnTo>
                  <a:cubicBezTo>
                    <a:pt x="1" y="2352"/>
                    <a:pt x="877" y="1480"/>
                    <a:pt x="1954" y="1480"/>
                  </a:cubicBezTo>
                  <a:cubicBezTo>
                    <a:pt x="3031" y="1480"/>
                    <a:pt x="3906" y="2352"/>
                    <a:pt x="3906" y="3433"/>
                  </a:cubicBezTo>
                  <a:lnTo>
                    <a:pt x="3906" y="1954"/>
                  </a:lnTo>
                  <a:cubicBezTo>
                    <a:pt x="3906" y="877"/>
                    <a:pt x="3031" y="1"/>
                    <a:pt x="1954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4656700" y="1813050"/>
              <a:ext cx="97600" cy="85725"/>
            </a:xfrm>
            <a:custGeom>
              <a:rect b="b" l="l" r="r" t="t"/>
              <a:pathLst>
                <a:path extrusionOk="0" h="3429" w="3904">
                  <a:moveTo>
                    <a:pt x="1954" y="0"/>
                  </a:moveTo>
                  <a:cubicBezTo>
                    <a:pt x="874" y="0"/>
                    <a:pt x="1" y="872"/>
                    <a:pt x="1" y="1953"/>
                  </a:cubicBezTo>
                  <a:lnTo>
                    <a:pt x="1" y="3428"/>
                  </a:lnTo>
                  <a:cubicBezTo>
                    <a:pt x="1" y="2351"/>
                    <a:pt x="874" y="1480"/>
                    <a:pt x="1954" y="1480"/>
                  </a:cubicBezTo>
                  <a:cubicBezTo>
                    <a:pt x="3031" y="1480"/>
                    <a:pt x="3904" y="2351"/>
                    <a:pt x="3904" y="3428"/>
                  </a:cubicBezTo>
                  <a:lnTo>
                    <a:pt x="3904" y="1953"/>
                  </a:lnTo>
                  <a:cubicBezTo>
                    <a:pt x="3904" y="872"/>
                    <a:pt x="3031" y="0"/>
                    <a:pt x="1954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4503975" y="2187375"/>
              <a:ext cx="265400" cy="250275"/>
            </a:xfrm>
            <a:custGeom>
              <a:rect b="b" l="l" r="r" t="t"/>
              <a:pathLst>
                <a:path extrusionOk="0" h="10011" w="10616">
                  <a:moveTo>
                    <a:pt x="5432" y="1"/>
                  </a:moveTo>
                  <a:cubicBezTo>
                    <a:pt x="5324" y="622"/>
                    <a:pt x="5054" y="1214"/>
                    <a:pt x="4620" y="1714"/>
                  </a:cubicBezTo>
                  <a:cubicBezTo>
                    <a:pt x="4030" y="2393"/>
                    <a:pt x="3157" y="2687"/>
                    <a:pt x="2237" y="2687"/>
                  </a:cubicBezTo>
                  <a:cubicBezTo>
                    <a:pt x="1479" y="2687"/>
                    <a:pt x="690" y="2487"/>
                    <a:pt x="0" y="2137"/>
                  </a:cubicBezTo>
                  <a:lnTo>
                    <a:pt x="0" y="2137"/>
                  </a:lnTo>
                  <a:cubicBezTo>
                    <a:pt x="118" y="2216"/>
                    <a:pt x="241" y="2288"/>
                    <a:pt x="363" y="2356"/>
                  </a:cubicBezTo>
                  <a:lnTo>
                    <a:pt x="363" y="10010"/>
                  </a:lnTo>
                  <a:lnTo>
                    <a:pt x="10616" y="10010"/>
                  </a:lnTo>
                  <a:lnTo>
                    <a:pt x="10616" y="2349"/>
                  </a:lnTo>
                  <a:cubicBezTo>
                    <a:pt x="9922" y="2730"/>
                    <a:pt x="9130" y="2945"/>
                    <a:pt x="8282" y="2945"/>
                  </a:cubicBezTo>
                  <a:lnTo>
                    <a:pt x="4635" y="2945"/>
                  </a:lnTo>
                  <a:cubicBezTo>
                    <a:pt x="5346" y="2115"/>
                    <a:pt x="5611" y="1025"/>
                    <a:pt x="5432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4507825" y="2008875"/>
              <a:ext cx="153325" cy="91475"/>
            </a:xfrm>
            <a:custGeom>
              <a:rect b="b" l="l" r="r" t="t"/>
              <a:pathLst>
                <a:path extrusionOk="0" h="3659" w="6133">
                  <a:moveTo>
                    <a:pt x="6046" y="1"/>
                  </a:moveTo>
                  <a:cubicBezTo>
                    <a:pt x="5705" y="1494"/>
                    <a:pt x="4366" y="2607"/>
                    <a:pt x="2768" y="2607"/>
                  </a:cubicBezTo>
                  <a:lnTo>
                    <a:pt x="0" y="2607"/>
                  </a:lnTo>
                  <a:lnTo>
                    <a:pt x="312" y="3253"/>
                  </a:lnTo>
                  <a:cubicBezTo>
                    <a:pt x="773" y="3049"/>
                    <a:pt x="1269" y="2946"/>
                    <a:pt x="1764" y="2946"/>
                  </a:cubicBezTo>
                  <a:cubicBezTo>
                    <a:pt x="2519" y="2946"/>
                    <a:pt x="3273" y="3184"/>
                    <a:pt x="3906" y="3658"/>
                  </a:cubicBezTo>
                  <a:cubicBezTo>
                    <a:pt x="5202" y="3196"/>
                    <a:pt x="6132" y="1953"/>
                    <a:pt x="6132" y="496"/>
                  </a:cubicBezTo>
                  <a:cubicBezTo>
                    <a:pt x="6132" y="320"/>
                    <a:pt x="6100" y="155"/>
                    <a:pt x="6046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4515625" y="2082500"/>
              <a:ext cx="129100" cy="107775"/>
            </a:xfrm>
            <a:custGeom>
              <a:rect b="b" l="l" r="r" t="t"/>
              <a:pathLst>
                <a:path extrusionOk="0" h="4311" w="5164">
                  <a:moveTo>
                    <a:pt x="1455" y="1"/>
                  </a:moveTo>
                  <a:cubicBezTo>
                    <a:pt x="1174" y="1"/>
                    <a:pt x="893" y="34"/>
                    <a:pt x="618" y="100"/>
                  </a:cubicBezTo>
                  <a:cubicBezTo>
                    <a:pt x="464" y="143"/>
                    <a:pt x="323" y="183"/>
                    <a:pt x="199" y="229"/>
                  </a:cubicBezTo>
                  <a:cubicBezTo>
                    <a:pt x="130" y="254"/>
                    <a:pt x="65" y="279"/>
                    <a:pt x="0" y="308"/>
                  </a:cubicBezTo>
                  <a:lnTo>
                    <a:pt x="0" y="1787"/>
                  </a:lnTo>
                  <a:cubicBezTo>
                    <a:pt x="462" y="1581"/>
                    <a:pt x="959" y="1479"/>
                    <a:pt x="1455" y="1479"/>
                  </a:cubicBezTo>
                  <a:cubicBezTo>
                    <a:pt x="2460" y="1479"/>
                    <a:pt x="3465" y="1900"/>
                    <a:pt x="4183" y="2746"/>
                  </a:cubicBezTo>
                  <a:cubicBezTo>
                    <a:pt x="4575" y="3205"/>
                    <a:pt x="4825" y="3747"/>
                    <a:pt x="4941" y="4311"/>
                  </a:cubicBezTo>
                  <a:cubicBezTo>
                    <a:pt x="5163" y="3259"/>
                    <a:pt x="4911" y="2125"/>
                    <a:pt x="4183" y="1267"/>
                  </a:cubicBezTo>
                  <a:cubicBezTo>
                    <a:pt x="3465" y="422"/>
                    <a:pt x="2460" y="1"/>
                    <a:pt x="1455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4387450" y="1952675"/>
              <a:ext cx="273700" cy="130725"/>
            </a:xfrm>
            <a:custGeom>
              <a:rect b="b" l="l" r="r" t="t"/>
              <a:pathLst>
                <a:path extrusionOk="0" h="5229" w="10948">
                  <a:moveTo>
                    <a:pt x="2478" y="1"/>
                  </a:moveTo>
                  <a:cubicBezTo>
                    <a:pt x="1728" y="1"/>
                    <a:pt x="1068" y="493"/>
                    <a:pt x="852" y="1211"/>
                  </a:cubicBezTo>
                  <a:lnTo>
                    <a:pt x="234" y="3265"/>
                  </a:lnTo>
                  <a:cubicBezTo>
                    <a:pt x="37" y="3907"/>
                    <a:pt x="1" y="4582"/>
                    <a:pt x="116" y="5228"/>
                  </a:cubicBezTo>
                  <a:cubicBezTo>
                    <a:pt x="145" y="5066"/>
                    <a:pt x="184" y="4902"/>
                    <a:pt x="234" y="4740"/>
                  </a:cubicBezTo>
                  <a:lnTo>
                    <a:pt x="852" y="2690"/>
                  </a:lnTo>
                  <a:cubicBezTo>
                    <a:pt x="1068" y="1972"/>
                    <a:pt x="1728" y="1480"/>
                    <a:pt x="2478" y="1480"/>
                  </a:cubicBezTo>
                  <a:lnTo>
                    <a:pt x="9457" y="1480"/>
                  </a:lnTo>
                  <a:cubicBezTo>
                    <a:pt x="10071" y="1480"/>
                    <a:pt x="10599" y="1853"/>
                    <a:pt x="10825" y="2385"/>
                  </a:cubicBezTo>
                  <a:cubicBezTo>
                    <a:pt x="10904" y="2102"/>
                    <a:pt x="10947" y="1803"/>
                    <a:pt x="10947" y="1495"/>
                  </a:cubicBezTo>
                  <a:cubicBezTo>
                    <a:pt x="10947" y="669"/>
                    <a:pt x="10280" y="1"/>
                    <a:pt x="9457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4457125" y="2074050"/>
              <a:ext cx="58525" cy="16175"/>
            </a:xfrm>
            <a:custGeom>
              <a:rect b="b" l="l" r="r" t="t"/>
              <a:pathLst>
                <a:path extrusionOk="0" h="647" w="2341">
                  <a:moveTo>
                    <a:pt x="0" y="0"/>
                  </a:moveTo>
                  <a:lnTo>
                    <a:pt x="453" y="646"/>
                  </a:lnTo>
                  <a:lnTo>
                    <a:pt x="2340" y="646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4759925" y="1748050"/>
              <a:ext cx="73100" cy="73550"/>
            </a:xfrm>
            <a:custGeom>
              <a:rect b="b" l="l" r="r" t="t"/>
              <a:pathLst>
                <a:path extrusionOk="0" h="2942" w="2924">
                  <a:moveTo>
                    <a:pt x="1462" y="1"/>
                  </a:moveTo>
                  <a:cubicBezTo>
                    <a:pt x="654" y="1"/>
                    <a:pt x="1" y="655"/>
                    <a:pt x="1" y="1462"/>
                  </a:cubicBezTo>
                  <a:lnTo>
                    <a:pt x="1" y="2941"/>
                  </a:lnTo>
                  <a:cubicBezTo>
                    <a:pt x="1" y="2133"/>
                    <a:pt x="654" y="1480"/>
                    <a:pt x="1462" y="1480"/>
                  </a:cubicBezTo>
                  <a:cubicBezTo>
                    <a:pt x="2269" y="1480"/>
                    <a:pt x="2923" y="2133"/>
                    <a:pt x="2923" y="2941"/>
                  </a:cubicBezTo>
                  <a:lnTo>
                    <a:pt x="2923" y="1462"/>
                  </a:lnTo>
                  <a:cubicBezTo>
                    <a:pt x="2923" y="655"/>
                    <a:pt x="2269" y="1"/>
                    <a:pt x="1462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4373900" y="1639025"/>
              <a:ext cx="468350" cy="807850"/>
            </a:xfrm>
            <a:custGeom>
              <a:rect b="b" l="l" r="r" t="t"/>
              <a:pathLst>
                <a:path extrusionOk="0" h="32314" w="18734">
                  <a:moveTo>
                    <a:pt x="4973" y="740"/>
                  </a:moveTo>
                  <a:cubicBezTo>
                    <a:pt x="5846" y="740"/>
                    <a:pt x="6557" y="1450"/>
                    <a:pt x="6557" y="2323"/>
                  </a:cubicBezTo>
                  <a:lnTo>
                    <a:pt x="6557" y="11840"/>
                  </a:lnTo>
                  <a:cubicBezTo>
                    <a:pt x="6557" y="11995"/>
                    <a:pt x="6646" y="12124"/>
                    <a:pt x="6779" y="12181"/>
                  </a:cubicBezTo>
                  <a:lnTo>
                    <a:pt x="3394" y="12181"/>
                  </a:lnTo>
                  <a:lnTo>
                    <a:pt x="3394" y="2323"/>
                  </a:lnTo>
                  <a:cubicBezTo>
                    <a:pt x="3394" y="1450"/>
                    <a:pt x="4101" y="740"/>
                    <a:pt x="4973" y="740"/>
                  </a:cubicBezTo>
                  <a:close/>
                  <a:moveTo>
                    <a:pt x="9102" y="6623"/>
                  </a:moveTo>
                  <a:cubicBezTo>
                    <a:pt x="9974" y="6623"/>
                    <a:pt x="10685" y="7334"/>
                    <a:pt x="10685" y="8207"/>
                  </a:cubicBezTo>
                  <a:lnTo>
                    <a:pt x="10685" y="11840"/>
                  </a:lnTo>
                  <a:cubicBezTo>
                    <a:pt x="10685" y="11995"/>
                    <a:pt x="10660" y="12141"/>
                    <a:pt x="10617" y="12288"/>
                  </a:cubicBezTo>
                  <a:cubicBezTo>
                    <a:pt x="10423" y="12217"/>
                    <a:pt x="10214" y="12181"/>
                    <a:pt x="9999" y="12181"/>
                  </a:cubicBezTo>
                  <a:lnTo>
                    <a:pt x="7569" y="12181"/>
                  </a:lnTo>
                  <a:cubicBezTo>
                    <a:pt x="7540" y="12066"/>
                    <a:pt x="7526" y="11952"/>
                    <a:pt x="7522" y="11833"/>
                  </a:cubicBezTo>
                  <a:lnTo>
                    <a:pt x="7518" y="8207"/>
                  </a:lnTo>
                  <a:cubicBezTo>
                    <a:pt x="7518" y="7334"/>
                    <a:pt x="8229" y="6623"/>
                    <a:pt x="9102" y="6623"/>
                  </a:cubicBezTo>
                  <a:close/>
                  <a:moveTo>
                    <a:pt x="13266" y="7331"/>
                  </a:moveTo>
                  <a:cubicBezTo>
                    <a:pt x="14139" y="7331"/>
                    <a:pt x="14850" y="8042"/>
                    <a:pt x="14850" y="8914"/>
                  </a:cubicBezTo>
                  <a:lnTo>
                    <a:pt x="14850" y="11840"/>
                  </a:lnTo>
                  <a:cubicBezTo>
                    <a:pt x="14850" y="12278"/>
                    <a:pt x="14673" y="12684"/>
                    <a:pt x="14358" y="12985"/>
                  </a:cubicBezTo>
                  <a:cubicBezTo>
                    <a:pt x="14061" y="13269"/>
                    <a:pt x="13675" y="13425"/>
                    <a:pt x="13266" y="13425"/>
                  </a:cubicBezTo>
                  <a:cubicBezTo>
                    <a:pt x="13240" y="13425"/>
                    <a:pt x="13213" y="13424"/>
                    <a:pt x="13187" y="13423"/>
                  </a:cubicBezTo>
                  <a:cubicBezTo>
                    <a:pt x="12373" y="13384"/>
                    <a:pt x="11708" y="12676"/>
                    <a:pt x="11687" y="11833"/>
                  </a:cubicBezTo>
                  <a:lnTo>
                    <a:pt x="11683" y="8914"/>
                  </a:lnTo>
                  <a:cubicBezTo>
                    <a:pt x="11683" y="8042"/>
                    <a:pt x="12394" y="7331"/>
                    <a:pt x="13266" y="7331"/>
                  </a:cubicBezTo>
                  <a:close/>
                  <a:moveTo>
                    <a:pt x="16903" y="4724"/>
                  </a:moveTo>
                  <a:cubicBezTo>
                    <a:pt x="17506" y="4724"/>
                    <a:pt x="17995" y="5216"/>
                    <a:pt x="17995" y="5820"/>
                  </a:cubicBezTo>
                  <a:lnTo>
                    <a:pt x="17995" y="20000"/>
                  </a:lnTo>
                  <a:cubicBezTo>
                    <a:pt x="17995" y="21651"/>
                    <a:pt x="17093" y="23166"/>
                    <a:pt x="15642" y="23960"/>
                  </a:cubicBezTo>
                  <a:cubicBezTo>
                    <a:pt x="15524" y="24024"/>
                    <a:pt x="15449" y="24150"/>
                    <a:pt x="15449" y="24283"/>
                  </a:cubicBezTo>
                  <a:lnTo>
                    <a:pt x="15449" y="31578"/>
                  </a:lnTo>
                  <a:lnTo>
                    <a:pt x="5936" y="31578"/>
                  </a:lnTo>
                  <a:lnTo>
                    <a:pt x="5936" y="24283"/>
                  </a:lnTo>
                  <a:cubicBezTo>
                    <a:pt x="5936" y="24150"/>
                    <a:pt x="5863" y="24024"/>
                    <a:pt x="5745" y="23960"/>
                  </a:cubicBezTo>
                  <a:cubicBezTo>
                    <a:pt x="5652" y="23910"/>
                    <a:pt x="5555" y="23852"/>
                    <a:pt x="5451" y="23784"/>
                  </a:cubicBezTo>
                  <a:cubicBezTo>
                    <a:pt x="5440" y="23777"/>
                    <a:pt x="5429" y="23769"/>
                    <a:pt x="5415" y="23762"/>
                  </a:cubicBezTo>
                  <a:cubicBezTo>
                    <a:pt x="5013" y="23565"/>
                    <a:pt x="4650" y="23310"/>
                    <a:pt x="4363" y="23030"/>
                  </a:cubicBezTo>
                  <a:lnTo>
                    <a:pt x="1728" y="19350"/>
                  </a:lnTo>
                  <a:cubicBezTo>
                    <a:pt x="999" y="18371"/>
                    <a:pt x="776" y="17085"/>
                    <a:pt x="1129" y="15915"/>
                  </a:cubicBezTo>
                  <a:lnTo>
                    <a:pt x="1746" y="13864"/>
                  </a:lnTo>
                  <a:cubicBezTo>
                    <a:pt x="1918" y="13297"/>
                    <a:pt x="2428" y="12921"/>
                    <a:pt x="3020" y="12917"/>
                  </a:cubicBezTo>
                  <a:lnTo>
                    <a:pt x="9999" y="12917"/>
                  </a:lnTo>
                  <a:cubicBezTo>
                    <a:pt x="10617" y="12917"/>
                    <a:pt x="11119" y="13420"/>
                    <a:pt x="11119" y="14041"/>
                  </a:cubicBezTo>
                  <a:cubicBezTo>
                    <a:pt x="11119" y="15688"/>
                    <a:pt x="9777" y="17031"/>
                    <a:pt x="8125" y="17031"/>
                  </a:cubicBezTo>
                  <a:lnTo>
                    <a:pt x="3541" y="17031"/>
                  </a:lnTo>
                  <a:cubicBezTo>
                    <a:pt x="3336" y="17031"/>
                    <a:pt x="3171" y="17196"/>
                    <a:pt x="3171" y="17401"/>
                  </a:cubicBezTo>
                  <a:cubicBezTo>
                    <a:pt x="3171" y="17605"/>
                    <a:pt x="3336" y="17771"/>
                    <a:pt x="3541" y="17771"/>
                  </a:cubicBezTo>
                  <a:lnTo>
                    <a:pt x="5124" y="17771"/>
                  </a:lnTo>
                  <a:lnTo>
                    <a:pt x="5336" y="18209"/>
                  </a:lnTo>
                  <a:cubicBezTo>
                    <a:pt x="5399" y="18339"/>
                    <a:pt x="5531" y="18417"/>
                    <a:pt x="5667" y="18417"/>
                  </a:cubicBezTo>
                  <a:cubicBezTo>
                    <a:pt x="5718" y="18417"/>
                    <a:pt x="5768" y="18407"/>
                    <a:pt x="5817" y="18384"/>
                  </a:cubicBezTo>
                  <a:cubicBezTo>
                    <a:pt x="6242" y="18196"/>
                    <a:pt x="6688" y="18105"/>
                    <a:pt x="7127" y="18105"/>
                  </a:cubicBezTo>
                  <a:cubicBezTo>
                    <a:pt x="8046" y="18105"/>
                    <a:pt x="8939" y="18503"/>
                    <a:pt x="9568" y="19246"/>
                  </a:cubicBezTo>
                  <a:cubicBezTo>
                    <a:pt x="10580" y="20438"/>
                    <a:pt x="10570" y="22226"/>
                    <a:pt x="9543" y="23407"/>
                  </a:cubicBezTo>
                  <a:cubicBezTo>
                    <a:pt x="9410" y="23562"/>
                    <a:pt x="9425" y="23794"/>
                    <a:pt x="9579" y="23928"/>
                  </a:cubicBezTo>
                  <a:cubicBezTo>
                    <a:pt x="9651" y="23988"/>
                    <a:pt x="9737" y="24017"/>
                    <a:pt x="9823" y="24017"/>
                  </a:cubicBezTo>
                  <a:cubicBezTo>
                    <a:pt x="9927" y="24017"/>
                    <a:pt x="10028" y="23974"/>
                    <a:pt x="10100" y="23892"/>
                  </a:cubicBezTo>
                  <a:cubicBezTo>
                    <a:pt x="11364" y="22437"/>
                    <a:pt x="11377" y="20233"/>
                    <a:pt x="10132" y="18765"/>
                  </a:cubicBezTo>
                  <a:cubicBezTo>
                    <a:pt x="9740" y="18306"/>
                    <a:pt x="9271" y="17953"/>
                    <a:pt x="8754" y="17717"/>
                  </a:cubicBezTo>
                  <a:cubicBezTo>
                    <a:pt x="10512" y="17418"/>
                    <a:pt x="11859" y="15882"/>
                    <a:pt x="11859" y="14041"/>
                  </a:cubicBezTo>
                  <a:cubicBezTo>
                    <a:pt x="11859" y="13904"/>
                    <a:pt x="11844" y="13771"/>
                    <a:pt x="11816" y="13642"/>
                  </a:cubicBezTo>
                  <a:lnTo>
                    <a:pt x="11816" y="13642"/>
                  </a:lnTo>
                  <a:cubicBezTo>
                    <a:pt x="12186" y="13947"/>
                    <a:pt x="12645" y="14137"/>
                    <a:pt x="13155" y="14159"/>
                  </a:cubicBezTo>
                  <a:cubicBezTo>
                    <a:pt x="13191" y="14162"/>
                    <a:pt x="13230" y="14162"/>
                    <a:pt x="13266" y="14162"/>
                  </a:cubicBezTo>
                  <a:cubicBezTo>
                    <a:pt x="13866" y="14162"/>
                    <a:pt x="14433" y="13937"/>
                    <a:pt x="14867" y="13520"/>
                  </a:cubicBezTo>
                  <a:cubicBezTo>
                    <a:pt x="15244" y="13161"/>
                    <a:pt x="15481" y="12698"/>
                    <a:pt x="15556" y="12192"/>
                  </a:cubicBezTo>
                  <a:cubicBezTo>
                    <a:pt x="15704" y="12141"/>
                    <a:pt x="15808" y="12005"/>
                    <a:pt x="15808" y="11840"/>
                  </a:cubicBezTo>
                  <a:lnTo>
                    <a:pt x="15808" y="5820"/>
                  </a:lnTo>
                  <a:cubicBezTo>
                    <a:pt x="15808" y="5216"/>
                    <a:pt x="16300" y="4724"/>
                    <a:pt x="16903" y="4724"/>
                  </a:cubicBezTo>
                  <a:close/>
                  <a:moveTo>
                    <a:pt x="4973" y="0"/>
                  </a:moveTo>
                  <a:cubicBezTo>
                    <a:pt x="3695" y="0"/>
                    <a:pt x="2654" y="1045"/>
                    <a:pt x="2654" y="2323"/>
                  </a:cubicBezTo>
                  <a:lnTo>
                    <a:pt x="2654" y="12210"/>
                  </a:lnTo>
                  <a:cubicBezTo>
                    <a:pt x="1893" y="12346"/>
                    <a:pt x="1268" y="12888"/>
                    <a:pt x="1038" y="13649"/>
                  </a:cubicBezTo>
                  <a:lnTo>
                    <a:pt x="421" y="15703"/>
                  </a:lnTo>
                  <a:cubicBezTo>
                    <a:pt x="1" y="17095"/>
                    <a:pt x="267" y="18621"/>
                    <a:pt x="1132" y="19784"/>
                  </a:cubicBezTo>
                  <a:lnTo>
                    <a:pt x="3778" y="23486"/>
                  </a:lnTo>
                  <a:cubicBezTo>
                    <a:pt x="3792" y="23500"/>
                    <a:pt x="3803" y="23514"/>
                    <a:pt x="3817" y="23529"/>
                  </a:cubicBezTo>
                  <a:cubicBezTo>
                    <a:pt x="4166" y="23877"/>
                    <a:pt x="4585" y="24175"/>
                    <a:pt x="5066" y="24415"/>
                  </a:cubicBezTo>
                  <a:cubicBezTo>
                    <a:pt x="5114" y="24445"/>
                    <a:pt x="5157" y="24473"/>
                    <a:pt x="5195" y="24498"/>
                  </a:cubicBezTo>
                  <a:lnTo>
                    <a:pt x="5195" y="31944"/>
                  </a:lnTo>
                  <a:cubicBezTo>
                    <a:pt x="5195" y="32148"/>
                    <a:pt x="5364" y="32314"/>
                    <a:pt x="5566" y="32314"/>
                  </a:cubicBezTo>
                  <a:lnTo>
                    <a:pt x="15819" y="32314"/>
                  </a:lnTo>
                  <a:cubicBezTo>
                    <a:pt x="16023" y="32314"/>
                    <a:pt x="16189" y="32148"/>
                    <a:pt x="16189" y="31944"/>
                  </a:cubicBezTo>
                  <a:lnTo>
                    <a:pt x="16189" y="24498"/>
                  </a:lnTo>
                  <a:cubicBezTo>
                    <a:pt x="17764" y="23550"/>
                    <a:pt x="18734" y="21845"/>
                    <a:pt x="18734" y="20000"/>
                  </a:cubicBezTo>
                  <a:lnTo>
                    <a:pt x="18734" y="5820"/>
                  </a:lnTo>
                  <a:cubicBezTo>
                    <a:pt x="18734" y="4807"/>
                    <a:pt x="17912" y="3985"/>
                    <a:pt x="16903" y="3985"/>
                  </a:cubicBezTo>
                  <a:cubicBezTo>
                    <a:pt x="15891" y="3985"/>
                    <a:pt x="15072" y="4807"/>
                    <a:pt x="15072" y="5820"/>
                  </a:cubicBezTo>
                  <a:lnTo>
                    <a:pt x="15072" y="7453"/>
                  </a:lnTo>
                  <a:cubicBezTo>
                    <a:pt x="14645" y="6928"/>
                    <a:pt x="13995" y="6592"/>
                    <a:pt x="13266" y="6592"/>
                  </a:cubicBezTo>
                  <a:cubicBezTo>
                    <a:pt x="12469" y="6592"/>
                    <a:pt x="11762" y="6997"/>
                    <a:pt x="11346" y="7611"/>
                  </a:cubicBezTo>
                  <a:cubicBezTo>
                    <a:pt x="11080" y="6617"/>
                    <a:pt x="10176" y="5884"/>
                    <a:pt x="9102" y="5884"/>
                  </a:cubicBezTo>
                  <a:cubicBezTo>
                    <a:pt x="8373" y="5884"/>
                    <a:pt x="7723" y="6222"/>
                    <a:pt x="7296" y="6749"/>
                  </a:cubicBezTo>
                  <a:lnTo>
                    <a:pt x="7296" y="2323"/>
                  </a:lnTo>
                  <a:cubicBezTo>
                    <a:pt x="7296" y="1045"/>
                    <a:pt x="6255" y="0"/>
                    <a:pt x="4973" y="0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3"/>
          <p:cNvGrpSpPr/>
          <p:nvPr/>
        </p:nvGrpSpPr>
        <p:grpSpPr>
          <a:xfrm>
            <a:off x="7089790" y="2208393"/>
            <a:ext cx="332504" cy="594815"/>
            <a:chOff x="5406225" y="1624150"/>
            <a:chExt cx="468250" cy="837650"/>
          </a:xfrm>
        </p:grpSpPr>
        <p:sp>
          <p:nvSpPr>
            <p:cNvPr id="569" name="Google Shape;569;p23"/>
            <p:cNvSpPr/>
            <p:nvPr/>
          </p:nvSpPr>
          <p:spPr>
            <a:xfrm>
              <a:off x="5415825" y="1633425"/>
              <a:ext cx="449400" cy="642750"/>
            </a:xfrm>
            <a:custGeom>
              <a:rect b="b" l="l" r="r" t="t"/>
              <a:pathLst>
                <a:path extrusionOk="0" h="25710" w="17976">
                  <a:moveTo>
                    <a:pt x="9021" y="0"/>
                  </a:moveTo>
                  <a:cubicBezTo>
                    <a:pt x="7973" y="0"/>
                    <a:pt x="7104" y="831"/>
                    <a:pt x="7069" y="1886"/>
                  </a:cubicBezTo>
                  <a:lnTo>
                    <a:pt x="6699" y="12674"/>
                  </a:lnTo>
                  <a:lnTo>
                    <a:pt x="6581" y="12674"/>
                  </a:lnTo>
                  <a:cubicBezTo>
                    <a:pt x="6577" y="12617"/>
                    <a:pt x="6573" y="12563"/>
                    <a:pt x="6563" y="12506"/>
                  </a:cubicBezTo>
                  <a:lnTo>
                    <a:pt x="5016" y="3046"/>
                  </a:lnTo>
                  <a:cubicBezTo>
                    <a:pt x="4857" y="2089"/>
                    <a:pt x="4029" y="1409"/>
                    <a:pt x="3087" y="1409"/>
                  </a:cubicBezTo>
                  <a:cubicBezTo>
                    <a:pt x="2983" y="1409"/>
                    <a:pt x="2878" y="1417"/>
                    <a:pt x="2772" y="1434"/>
                  </a:cubicBezTo>
                  <a:cubicBezTo>
                    <a:pt x="1709" y="1610"/>
                    <a:pt x="988" y="2612"/>
                    <a:pt x="1163" y="3678"/>
                  </a:cubicBezTo>
                  <a:lnTo>
                    <a:pt x="2635" y="12674"/>
                  </a:lnTo>
                  <a:lnTo>
                    <a:pt x="2635" y="13109"/>
                  </a:lnTo>
                  <a:cubicBezTo>
                    <a:pt x="1885" y="13109"/>
                    <a:pt x="1225" y="13597"/>
                    <a:pt x="1009" y="14315"/>
                  </a:cubicBezTo>
                  <a:lnTo>
                    <a:pt x="388" y="16368"/>
                  </a:lnTo>
                  <a:cubicBezTo>
                    <a:pt x="0" y="17654"/>
                    <a:pt x="244" y="19050"/>
                    <a:pt x="1045" y="20127"/>
                  </a:cubicBezTo>
                  <a:lnTo>
                    <a:pt x="3264" y="23226"/>
                  </a:lnTo>
                  <a:cubicBezTo>
                    <a:pt x="4100" y="24708"/>
                    <a:pt x="5690" y="25710"/>
                    <a:pt x="7511" y="25710"/>
                  </a:cubicBezTo>
                  <a:lnTo>
                    <a:pt x="13097" y="25710"/>
                  </a:lnTo>
                  <a:cubicBezTo>
                    <a:pt x="15793" y="25710"/>
                    <a:pt x="17976" y="23527"/>
                    <a:pt x="17976" y="20830"/>
                  </a:cubicBezTo>
                  <a:lnTo>
                    <a:pt x="17976" y="10445"/>
                  </a:lnTo>
                  <a:cubicBezTo>
                    <a:pt x="17976" y="9637"/>
                    <a:pt x="17322" y="8983"/>
                    <a:pt x="16515" y="8983"/>
                  </a:cubicBezTo>
                  <a:cubicBezTo>
                    <a:pt x="15706" y="8983"/>
                    <a:pt x="15053" y="9637"/>
                    <a:pt x="15053" y="10445"/>
                  </a:cubicBezTo>
                  <a:lnTo>
                    <a:pt x="15053" y="12674"/>
                  </a:lnTo>
                  <a:lnTo>
                    <a:pt x="14866" y="12674"/>
                  </a:lnTo>
                  <a:lnTo>
                    <a:pt x="14866" y="9878"/>
                  </a:lnTo>
                  <a:cubicBezTo>
                    <a:pt x="14866" y="8801"/>
                    <a:pt x="13991" y="7928"/>
                    <a:pt x="12914" y="7928"/>
                  </a:cubicBezTo>
                  <a:cubicBezTo>
                    <a:pt x="11837" y="7928"/>
                    <a:pt x="10961" y="8801"/>
                    <a:pt x="10961" y="9878"/>
                  </a:cubicBezTo>
                  <a:lnTo>
                    <a:pt x="10961" y="12674"/>
                  </a:lnTo>
                  <a:lnTo>
                    <a:pt x="10609" y="12674"/>
                  </a:lnTo>
                  <a:lnTo>
                    <a:pt x="10971" y="2019"/>
                  </a:lnTo>
                  <a:cubicBezTo>
                    <a:pt x="11007" y="942"/>
                    <a:pt x="10164" y="37"/>
                    <a:pt x="9087" y="1"/>
                  </a:cubicBezTo>
                  <a:cubicBezTo>
                    <a:pt x="9065" y="0"/>
                    <a:pt x="9043" y="0"/>
                    <a:pt x="9021" y="0"/>
                  </a:cubicBezTo>
                  <a:close/>
                </a:path>
              </a:pathLst>
            </a:custGeom>
            <a:solidFill>
              <a:srgbClr val="F0C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5792150" y="1858000"/>
              <a:ext cx="73075" cy="73525"/>
            </a:xfrm>
            <a:custGeom>
              <a:rect b="b" l="l" r="r" t="t"/>
              <a:pathLst>
                <a:path extrusionOk="0" h="2941" w="2923">
                  <a:moveTo>
                    <a:pt x="1462" y="0"/>
                  </a:moveTo>
                  <a:cubicBezTo>
                    <a:pt x="653" y="0"/>
                    <a:pt x="0" y="654"/>
                    <a:pt x="0" y="1462"/>
                  </a:cubicBezTo>
                  <a:lnTo>
                    <a:pt x="0" y="2941"/>
                  </a:lnTo>
                  <a:cubicBezTo>
                    <a:pt x="0" y="2133"/>
                    <a:pt x="653" y="1480"/>
                    <a:pt x="1462" y="1480"/>
                  </a:cubicBezTo>
                  <a:cubicBezTo>
                    <a:pt x="2269" y="1480"/>
                    <a:pt x="2923" y="2133"/>
                    <a:pt x="2923" y="2941"/>
                  </a:cubicBezTo>
                  <a:lnTo>
                    <a:pt x="2923" y="1462"/>
                  </a:lnTo>
                  <a:cubicBezTo>
                    <a:pt x="2923" y="654"/>
                    <a:pt x="2269" y="0"/>
                    <a:pt x="1462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5689825" y="1831600"/>
              <a:ext cx="97675" cy="85775"/>
            </a:xfrm>
            <a:custGeom>
              <a:rect b="b" l="l" r="r" t="t"/>
              <a:pathLst>
                <a:path extrusionOk="0" h="3431" w="3907">
                  <a:moveTo>
                    <a:pt x="1954" y="1"/>
                  </a:moveTo>
                  <a:cubicBezTo>
                    <a:pt x="877" y="1"/>
                    <a:pt x="1" y="874"/>
                    <a:pt x="1" y="1951"/>
                  </a:cubicBezTo>
                  <a:lnTo>
                    <a:pt x="1" y="3430"/>
                  </a:lnTo>
                  <a:cubicBezTo>
                    <a:pt x="1" y="2353"/>
                    <a:pt x="877" y="1477"/>
                    <a:pt x="1954" y="1477"/>
                  </a:cubicBezTo>
                  <a:cubicBezTo>
                    <a:pt x="3031" y="1477"/>
                    <a:pt x="3906" y="2353"/>
                    <a:pt x="3906" y="3430"/>
                  </a:cubicBezTo>
                  <a:lnTo>
                    <a:pt x="3906" y="1951"/>
                  </a:lnTo>
                  <a:cubicBezTo>
                    <a:pt x="3906" y="874"/>
                    <a:pt x="3031" y="1"/>
                    <a:pt x="1954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5440500" y="1668625"/>
              <a:ext cx="106475" cy="93650"/>
            </a:xfrm>
            <a:custGeom>
              <a:rect b="b" l="l" r="r" t="t"/>
              <a:pathLst>
                <a:path extrusionOk="0" h="3746" w="4259">
                  <a:moveTo>
                    <a:pt x="2100" y="1"/>
                  </a:moveTo>
                  <a:cubicBezTo>
                    <a:pt x="1996" y="1"/>
                    <a:pt x="1891" y="9"/>
                    <a:pt x="1785" y="26"/>
                  </a:cubicBezTo>
                  <a:cubicBezTo>
                    <a:pt x="722" y="202"/>
                    <a:pt x="1" y="1204"/>
                    <a:pt x="176" y="2270"/>
                  </a:cubicBezTo>
                  <a:lnTo>
                    <a:pt x="420" y="3746"/>
                  </a:lnTo>
                  <a:cubicBezTo>
                    <a:pt x="245" y="2682"/>
                    <a:pt x="967" y="1681"/>
                    <a:pt x="2032" y="1505"/>
                  </a:cubicBezTo>
                  <a:cubicBezTo>
                    <a:pt x="2138" y="1488"/>
                    <a:pt x="2243" y="1480"/>
                    <a:pt x="2347" y="1480"/>
                  </a:cubicBezTo>
                  <a:cubicBezTo>
                    <a:pt x="3266" y="1480"/>
                    <a:pt x="4078" y="2130"/>
                    <a:pt x="4259" y="3056"/>
                  </a:cubicBezTo>
                  <a:lnTo>
                    <a:pt x="4029" y="1638"/>
                  </a:lnTo>
                  <a:cubicBezTo>
                    <a:pt x="3870" y="681"/>
                    <a:pt x="3042" y="1"/>
                    <a:pt x="2100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5591275" y="1633425"/>
              <a:ext cx="99750" cy="87475"/>
            </a:xfrm>
            <a:custGeom>
              <a:rect b="b" l="l" r="r" t="t"/>
              <a:pathLst>
                <a:path extrusionOk="0" h="3499" w="3990">
                  <a:moveTo>
                    <a:pt x="2003" y="0"/>
                  </a:moveTo>
                  <a:cubicBezTo>
                    <a:pt x="955" y="0"/>
                    <a:pt x="86" y="831"/>
                    <a:pt x="51" y="1886"/>
                  </a:cubicBezTo>
                  <a:lnTo>
                    <a:pt x="1" y="3286"/>
                  </a:lnTo>
                  <a:cubicBezTo>
                    <a:pt x="78" y="2272"/>
                    <a:pt x="925" y="1479"/>
                    <a:pt x="1946" y="1479"/>
                  </a:cubicBezTo>
                  <a:cubicBezTo>
                    <a:pt x="1969" y="1479"/>
                    <a:pt x="1992" y="1480"/>
                    <a:pt x="2014" y="1481"/>
                  </a:cubicBezTo>
                  <a:cubicBezTo>
                    <a:pt x="3091" y="1517"/>
                    <a:pt x="3936" y="2418"/>
                    <a:pt x="3900" y="3498"/>
                  </a:cubicBezTo>
                  <a:lnTo>
                    <a:pt x="3953" y="2019"/>
                  </a:lnTo>
                  <a:cubicBezTo>
                    <a:pt x="3989" y="942"/>
                    <a:pt x="3146" y="37"/>
                    <a:pt x="2069" y="1"/>
                  </a:cubicBezTo>
                  <a:cubicBezTo>
                    <a:pt x="2047" y="0"/>
                    <a:pt x="2025" y="0"/>
                    <a:pt x="2003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5547850" y="2090850"/>
              <a:ext cx="129075" cy="107775"/>
            </a:xfrm>
            <a:custGeom>
              <a:rect b="b" l="l" r="r" t="t"/>
              <a:pathLst>
                <a:path extrusionOk="0" h="4311" w="5163">
                  <a:moveTo>
                    <a:pt x="1456" y="0"/>
                  </a:moveTo>
                  <a:cubicBezTo>
                    <a:pt x="1175" y="0"/>
                    <a:pt x="893" y="33"/>
                    <a:pt x="618" y="99"/>
                  </a:cubicBezTo>
                  <a:cubicBezTo>
                    <a:pt x="467" y="142"/>
                    <a:pt x="323" y="185"/>
                    <a:pt x="197" y="229"/>
                  </a:cubicBezTo>
                  <a:cubicBezTo>
                    <a:pt x="133" y="254"/>
                    <a:pt x="65" y="279"/>
                    <a:pt x="0" y="308"/>
                  </a:cubicBezTo>
                  <a:lnTo>
                    <a:pt x="0" y="1787"/>
                  </a:lnTo>
                  <a:cubicBezTo>
                    <a:pt x="462" y="1582"/>
                    <a:pt x="959" y="1480"/>
                    <a:pt x="1455" y="1480"/>
                  </a:cubicBezTo>
                  <a:cubicBezTo>
                    <a:pt x="2461" y="1480"/>
                    <a:pt x="3466" y="1902"/>
                    <a:pt x="4182" y="2745"/>
                  </a:cubicBezTo>
                  <a:cubicBezTo>
                    <a:pt x="4574" y="3205"/>
                    <a:pt x="4825" y="3747"/>
                    <a:pt x="4944" y="4311"/>
                  </a:cubicBezTo>
                  <a:cubicBezTo>
                    <a:pt x="5163" y="3259"/>
                    <a:pt x="4915" y="2128"/>
                    <a:pt x="4182" y="1267"/>
                  </a:cubicBezTo>
                  <a:cubicBezTo>
                    <a:pt x="3467" y="422"/>
                    <a:pt x="2462" y="0"/>
                    <a:pt x="1456" y="0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5419750" y="1961125"/>
              <a:ext cx="273700" cy="130600"/>
            </a:xfrm>
            <a:custGeom>
              <a:rect b="b" l="l" r="r" t="t"/>
              <a:pathLst>
                <a:path extrusionOk="0" h="5224" w="10948">
                  <a:moveTo>
                    <a:pt x="2478" y="1"/>
                  </a:moveTo>
                  <a:cubicBezTo>
                    <a:pt x="1728" y="1"/>
                    <a:pt x="1068" y="489"/>
                    <a:pt x="852" y="1207"/>
                  </a:cubicBezTo>
                  <a:lnTo>
                    <a:pt x="231" y="3260"/>
                  </a:lnTo>
                  <a:cubicBezTo>
                    <a:pt x="37" y="3906"/>
                    <a:pt x="1" y="4578"/>
                    <a:pt x="116" y="5224"/>
                  </a:cubicBezTo>
                  <a:cubicBezTo>
                    <a:pt x="145" y="5063"/>
                    <a:pt x="184" y="4897"/>
                    <a:pt x="231" y="4736"/>
                  </a:cubicBezTo>
                  <a:lnTo>
                    <a:pt x="852" y="2686"/>
                  </a:lnTo>
                  <a:cubicBezTo>
                    <a:pt x="1068" y="1968"/>
                    <a:pt x="1728" y="1476"/>
                    <a:pt x="2478" y="1476"/>
                  </a:cubicBezTo>
                  <a:lnTo>
                    <a:pt x="9457" y="1476"/>
                  </a:lnTo>
                  <a:cubicBezTo>
                    <a:pt x="10071" y="1476"/>
                    <a:pt x="10599" y="1850"/>
                    <a:pt x="10825" y="2380"/>
                  </a:cubicBezTo>
                  <a:cubicBezTo>
                    <a:pt x="10904" y="2097"/>
                    <a:pt x="10948" y="1799"/>
                    <a:pt x="10948" y="1490"/>
                  </a:cubicBezTo>
                  <a:cubicBezTo>
                    <a:pt x="10948" y="665"/>
                    <a:pt x="10280" y="1"/>
                    <a:pt x="9457" y="1"/>
                  </a:cubicBezTo>
                  <a:close/>
                </a:path>
              </a:pathLst>
            </a:custGeom>
            <a:solidFill>
              <a:srgbClr val="F2E1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5497425" y="2198600"/>
              <a:ext cx="304150" cy="253925"/>
            </a:xfrm>
            <a:custGeom>
              <a:rect b="b" l="l" r="r" t="t"/>
              <a:pathLst>
                <a:path extrusionOk="0" h="10157" w="12166">
                  <a:moveTo>
                    <a:pt x="6961" y="1"/>
                  </a:moveTo>
                  <a:lnTo>
                    <a:pt x="6961" y="1"/>
                  </a:lnTo>
                  <a:cubicBezTo>
                    <a:pt x="6842" y="579"/>
                    <a:pt x="6580" y="1131"/>
                    <a:pt x="6174" y="1598"/>
                  </a:cubicBezTo>
                  <a:cubicBezTo>
                    <a:pt x="5584" y="2278"/>
                    <a:pt x="4710" y="2573"/>
                    <a:pt x="3790" y="2573"/>
                  </a:cubicBezTo>
                  <a:cubicBezTo>
                    <a:pt x="2566" y="2573"/>
                    <a:pt x="1260" y="2051"/>
                    <a:pt x="431" y="1222"/>
                  </a:cubicBezTo>
                  <a:lnTo>
                    <a:pt x="0" y="619"/>
                  </a:lnTo>
                  <a:lnTo>
                    <a:pt x="0" y="619"/>
                  </a:lnTo>
                  <a:cubicBezTo>
                    <a:pt x="455" y="1423"/>
                    <a:pt x="1128" y="2085"/>
                    <a:pt x="1942" y="2523"/>
                  </a:cubicBezTo>
                  <a:lnTo>
                    <a:pt x="1942" y="2523"/>
                  </a:lnTo>
                  <a:cubicBezTo>
                    <a:pt x="1933" y="2519"/>
                    <a:pt x="1923" y="2514"/>
                    <a:pt x="1913" y="2510"/>
                  </a:cubicBezTo>
                  <a:lnTo>
                    <a:pt x="1913" y="10157"/>
                  </a:lnTo>
                  <a:lnTo>
                    <a:pt x="12166" y="10157"/>
                  </a:lnTo>
                  <a:lnTo>
                    <a:pt x="12166" y="2510"/>
                  </a:lnTo>
                  <a:cubicBezTo>
                    <a:pt x="11473" y="2887"/>
                    <a:pt x="10680" y="3103"/>
                    <a:pt x="9833" y="3103"/>
                  </a:cubicBezTo>
                  <a:lnTo>
                    <a:pt x="6149" y="3103"/>
                  </a:lnTo>
                  <a:cubicBezTo>
                    <a:pt x="6156" y="3096"/>
                    <a:pt x="6167" y="3088"/>
                    <a:pt x="6174" y="3078"/>
                  </a:cubicBezTo>
                  <a:cubicBezTo>
                    <a:pt x="6921" y="2216"/>
                    <a:pt x="7183" y="1067"/>
                    <a:pt x="6961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5792150" y="1964625"/>
              <a:ext cx="73075" cy="74775"/>
            </a:xfrm>
            <a:custGeom>
              <a:rect b="b" l="l" r="r" t="t"/>
              <a:pathLst>
                <a:path extrusionOk="0" h="2991" w="2923">
                  <a:moveTo>
                    <a:pt x="0" y="0"/>
                  </a:moveTo>
                  <a:lnTo>
                    <a:pt x="0" y="1480"/>
                  </a:lnTo>
                  <a:cubicBezTo>
                    <a:pt x="0" y="2255"/>
                    <a:pt x="585" y="2937"/>
                    <a:pt x="1364" y="2987"/>
                  </a:cubicBezTo>
                  <a:cubicBezTo>
                    <a:pt x="1396" y="2989"/>
                    <a:pt x="1428" y="2990"/>
                    <a:pt x="1460" y="2990"/>
                  </a:cubicBezTo>
                  <a:cubicBezTo>
                    <a:pt x="2268" y="2990"/>
                    <a:pt x="2923" y="2335"/>
                    <a:pt x="2923" y="1526"/>
                  </a:cubicBezTo>
                  <a:lnTo>
                    <a:pt x="2923" y="51"/>
                  </a:lnTo>
                  <a:cubicBezTo>
                    <a:pt x="2923" y="859"/>
                    <a:pt x="2268" y="1511"/>
                    <a:pt x="1460" y="1511"/>
                  </a:cubicBezTo>
                  <a:cubicBezTo>
                    <a:pt x="1429" y="1511"/>
                    <a:pt x="1396" y="1510"/>
                    <a:pt x="1364" y="1508"/>
                  </a:cubicBezTo>
                  <a:cubicBezTo>
                    <a:pt x="585" y="1458"/>
                    <a:pt x="0" y="780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5689825" y="1952225"/>
              <a:ext cx="97675" cy="87150"/>
            </a:xfrm>
            <a:custGeom>
              <a:rect b="b" l="l" r="r" t="t"/>
              <a:pathLst>
                <a:path extrusionOk="0" h="3486" w="3907">
                  <a:moveTo>
                    <a:pt x="1" y="1"/>
                  </a:moveTo>
                  <a:lnTo>
                    <a:pt x="1" y="1480"/>
                  </a:lnTo>
                  <a:cubicBezTo>
                    <a:pt x="1" y="2529"/>
                    <a:pt x="808" y="3433"/>
                    <a:pt x="1860" y="3483"/>
                  </a:cubicBezTo>
                  <a:cubicBezTo>
                    <a:pt x="1892" y="3485"/>
                    <a:pt x="1925" y="3486"/>
                    <a:pt x="1957" y="3486"/>
                  </a:cubicBezTo>
                  <a:cubicBezTo>
                    <a:pt x="3033" y="3486"/>
                    <a:pt x="3906" y="2611"/>
                    <a:pt x="3906" y="1535"/>
                  </a:cubicBezTo>
                  <a:lnTo>
                    <a:pt x="3906" y="55"/>
                  </a:lnTo>
                  <a:cubicBezTo>
                    <a:pt x="3906" y="1132"/>
                    <a:pt x="3033" y="2006"/>
                    <a:pt x="1957" y="2006"/>
                  </a:cubicBezTo>
                  <a:cubicBezTo>
                    <a:pt x="1925" y="2006"/>
                    <a:pt x="1892" y="2006"/>
                    <a:pt x="1860" y="2004"/>
                  </a:cubicBezTo>
                  <a:cubicBezTo>
                    <a:pt x="808" y="1958"/>
                    <a:pt x="1" y="1053"/>
                    <a:pt x="1" y="1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5489425" y="2020625"/>
              <a:ext cx="204025" cy="91925"/>
            </a:xfrm>
            <a:custGeom>
              <a:rect b="b" l="l" r="r" t="t"/>
              <a:pathLst>
                <a:path extrusionOk="0" h="3677" w="8161">
                  <a:moveTo>
                    <a:pt x="8038" y="0"/>
                  </a:moveTo>
                  <a:cubicBezTo>
                    <a:pt x="7647" y="1426"/>
                    <a:pt x="6343" y="2471"/>
                    <a:pt x="4796" y="2471"/>
                  </a:cubicBezTo>
                  <a:lnTo>
                    <a:pt x="0" y="2471"/>
                  </a:lnTo>
                  <a:lnTo>
                    <a:pt x="449" y="3117"/>
                  </a:lnTo>
                  <a:lnTo>
                    <a:pt x="2337" y="3117"/>
                  </a:lnTo>
                  <a:cubicBezTo>
                    <a:pt x="2799" y="2912"/>
                    <a:pt x="3296" y="2810"/>
                    <a:pt x="3792" y="2810"/>
                  </a:cubicBezTo>
                  <a:cubicBezTo>
                    <a:pt x="4625" y="2810"/>
                    <a:pt x="5457" y="3099"/>
                    <a:pt x="6125" y="3677"/>
                  </a:cubicBezTo>
                  <a:cubicBezTo>
                    <a:pt x="7321" y="3163"/>
                    <a:pt x="8161" y="1972"/>
                    <a:pt x="8161" y="586"/>
                  </a:cubicBezTo>
                  <a:cubicBezTo>
                    <a:pt x="8161" y="378"/>
                    <a:pt x="8117" y="181"/>
                    <a:pt x="8038" y="0"/>
                  </a:cubicBezTo>
                  <a:close/>
                </a:path>
              </a:pathLst>
            </a:custGeom>
            <a:solidFill>
              <a:srgbClr val="E99F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5406225" y="1624150"/>
              <a:ext cx="468250" cy="837650"/>
            </a:xfrm>
            <a:custGeom>
              <a:rect b="b" l="l" r="r" t="t"/>
              <a:pathLst>
                <a:path extrusionOk="0" h="33506" w="18730">
                  <a:moveTo>
                    <a:pt x="3477" y="2150"/>
                  </a:moveTo>
                  <a:cubicBezTo>
                    <a:pt x="3805" y="2150"/>
                    <a:pt x="4124" y="2251"/>
                    <a:pt x="4394" y="2448"/>
                  </a:cubicBezTo>
                  <a:cubicBezTo>
                    <a:pt x="4739" y="2695"/>
                    <a:pt x="4965" y="3061"/>
                    <a:pt x="5033" y="3478"/>
                  </a:cubicBezTo>
                  <a:lnTo>
                    <a:pt x="6581" y="12938"/>
                  </a:lnTo>
                  <a:cubicBezTo>
                    <a:pt x="6588" y="12984"/>
                    <a:pt x="6595" y="13027"/>
                    <a:pt x="6599" y="13074"/>
                  </a:cubicBezTo>
                  <a:cubicBezTo>
                    <a:pt x="6599" y="13085"/>
                    <a:pt x="6602" y="13095"/>
                    <a:pt x="6602" y="13110"/>
                  </a:cubicBezTo>
                  <a:lnTo>
                    <a:pt x="3390" y="13110"/>
                  </a:lnTo>
                  <a:lnTo>
                    <a:pt x="3390" y="13045"/>
                  </a:lnTo>
                  <a:cubicBezTo>
                    <a:pt x="3390" y="13024"/>
                    <a:pt x="3385" y="13006"/>
                    <a:pt x="3382" y="12984"/>
                  </a:cubicBezTo>
                  <a:lnTo>
                    <a:pt x="1910" y="3987"/>
                  </a:lnTo>
                  <a:cubicBezTo>
                    <a:pt x="1842" y="3571"/>
                    <a:pt x="1942" y="3151"/>
                    <a:pt x="2187" y="2810"/>
                  </a:cubicBezTo>
                  <a:cubicBezTo>
                    <a:pt x="2434" y="2466"/>
                    <a:pt x="2800" y="2239"/>
                    <a:pt x="3217" y="2171"/>
                  </a:cubicBezTo>
                  <a:cubicBezTo>
                    <a:pt x="3304" y="2157"/>
                    <a:pt x="3391" y="2150"/>
                    <a:pt x="3477" y="2150"/>
                  </a:cubicBezTo>
                  <a:close/>
                  <a:moveTo>
                    <a:pt x="9396" y="742"/>
                  </a:moveTo>
                  <a:cubicBezTo>
                    <a:pt x="9416" y="742"/>
                    <a:pt x="9436" y="742"/>
                    <a:pt x="9456" y="743"/>
                  </a:cubicBezTo>
                  <a:cubicBezTo>
                    <a:pt x="10329" y="771"/>
                    <a:pt x="11015" y="1503"/>
                    <a:pt x="10985" y="2375"/>
                  </a:cubicBezTo>
                  <a:lnTo>
                    <a:pt x="10623" y="13031"/>
                  </a:lnTo>
                  <a:cubicBezTo>
                    <a:pt x="10619" y="13107"/>
                    <a:pt x="10641" y="13178"/>
                    <a:pt x="10677" y="13239"/>
                  </a:cubicBezTo>
                  <a:cubicBezTo>
                    <a:pt x="10465" y="13157"/>
                    <a:pt x="10239" y="13110"/>
                    <a:pt x="9998" y="13110"/>
                  </a:cubicBezTo>
                  <a:lnTo>
                    <a:pt x="7446" y="13110"/>
                  </a:lnTo>
                  <a:cubicBezTo>
                    <a:pt x="7449" y="13092"/>
                    <a:pt x="7453" y="13074"/>
                    <a:pt x="7453" y="13056"/>
                  </a:cubicBezTo>
                  <a:lnTo>
                    <a:pt x="7822" y="2268"/>
                  </a:lnTo>
                  <a:cubicBezTo>
                    <a:pt x="7851" y="1416"/>
                    <a:pt x="8554" y="742"/>
                    <a:pt x="9396" y="742"/>
                  </a:cubicBezTo>
                  <a:close/>
                  <a:moveTo>
                    <a:pt x="16899" y="9725"/>
                  </a:moveTo>
                  <a:cubicBezTo>
                    <a:pt x="17502" y="9725"/>
                    <a:pt x="17989" y="10213"/>
                    <a:pt x="17989" y="10816"/>
                  </a:cubicBezTo>
                  <a:lnTo>
                    <a:pt x="17989" y="13670"/>
                  </a:lnTo>
                  <a:cubicBezTo>
                    <a:pt x="17989" y="13975"/>
                    <a:pt x="17868" y="14259"/>
                    <a:pt x="17645" y="14467"/>
                  </a:cubicBezTo>
                  <a:cubicBezTo>
                    <a:pt x="17442" y="14657"/>
                    <a:pt x="17182" y="14760"/>
                    <a:pt x="16902" y="14760"/>
                  </a:cubicBezTo>
                  <a:cubicBezTo>
                    <a:pt x="16876" y="14760"/>
                    <a:pt x="16849" y="14759"/>
                    <a:pt x="16823" y="14757"/>
                  </a:cubicBezTo>
                  <a:cubicBezTo>
                    <a:pt x="16252" y="14722"/>
                    <a:pt x="15807" y="14222"/>
                    <a:pt x="15807" y="13619"/>
                  </a:cubicBezTo>
                  <a:lnTo>
                    <a:pt x="15807" y="10816"/>
                  </a:lnTo>
                  <a:cubicBezTo>
                    <a:pt x="15807" y="10213"/>
                    <a:pt x="16295" y="9725"/>
                    <a:pt x="16899" y="9725"/>
                  </a:cubicBezTo>
                  <a:close/>
                  <a:moveTo>
                    <a:pt x="13298" y="8669"/>
                  </a:moveTo>
                  <a:cubicBezTo>
                    <a:pt x="14170" y="8669"/>
                    <a:pt x="14881" y="9376"/>
                    <a:pt x="14881" y="10249"/>
                  </a:cubicBezTo>
                  <a:lnTo>
                    <a:pt x="14881" y="13178"/>
                  </a:lnTo>
                  <a:cubicBezTo>
                    <a:pt x="14881" y="13616"/>
                    <a:pt x="14705" y="14022"/>
                    <a:pt x="14389" y="14323"/>
                  </a:cubicBezTo>
                  <a:cubicBezTo>
                    <a:pt x="14090" y="14609"/>
                    <a:pt x="13703" y="14762"/>
                    <a:pt x="13291" y="14762"/>
                  </a:cubicBezTo>
                  <a:cubicBezTo>
                    <a:pt x="13268" y="14762"/>
                    <a:pt x="13245" y="14762"/>
                    <a:pt x="13222" y="14761"/>
                  </a:cubicBezTo>
                  <a:cubicBezTo>
                    <a:pt x="12389" y="14722"/>
                    <a:pt x="11714" y="13985"/>
                    <a:pt x="11714" y="13124"/>
                  </a:cubicBezTo>
                  <a:lnTo>
                    <a:pt x="11714" y="10249"/>
                  </a:lnTo>
                  <a:cubicBezTo>
                    <a:pt x="11714" y="9376"/>
                    <a:pt x="12425" y="8669"/>
                    <a:pt x="13298" y="8669"/>
                  </a:cubicBezTo>
                  <a:close/>
                  <a:moveTo>
                    <a:pt x="9998" y="13849"/>
                  </a:moveTo>
                  <a:cubicBezTo>
                    <a:pt x="10616" y="13849"/>
                    <a:pt x="11118" y="14352"/>
                    <a:pt x="11118" y="14969"/>
                  </a:cubicBezTo>
                  <a:cubicBezTo>
                    <a:pt x="11118" y="16621"/>
                    <a:pt x="9776" y="17963"/>
                    <a:pt x="8124" y="17963"/>
                  </a:cubicBezTo>
                  <a:lnTo>
                    <a:pt x="3536" y="17963"/>
                  </a:lnTo>
                  <a:cubicBezTo>
                    <a:pt x="3335" y="17963"/>
                    <a:pt x="3170" y="18129"/>
                    <a:pt x="3170" y="18330"/>
                  </a:cubicBezTo>
                  <a:cubicBezTo>
                    <a:pt x="3170" y="18535"/>
                    <a:pt x="3335" y="18699"/>
                    <a:pt x="3536" y="18699"/>
                  </a:cubicBezTo>
                  <a:lnTo>
                    <a:pt x="5123" y="18699"/>
                  </a:lnTo>
                  <a:lnTo>
                    <a:pt x="5335" y="19138"/>
                  </a:lnTo>
                  <a:cubicBezTo>
                    <a:pt x="5398" y="19269"/>
                    <a:pt x="5528" y="19346"/>
                    <a:pt x="5665" y="19346"/>
                  </a:cubicBezTo>
                  <a:cubicBezTo>
                    <a:pt x="5715" y="19346"/>
                    <a:pt x="5767" y="19336"/>
                    <a:pt x="5816" y="19314"/>
                  </a:cubicBezTo>
                  <a:cubicBezTo>
                    <a:pt x="6240" y="19125"/>
                    <a:pt x="6685" y="19034"/>
                    <a:pt x="7124" y="19034"/>
                  </a:cubicBezTo>
                  <a:cubicBezTo>
                    <a:pt x="8042" y="19034"/>
                    <a:pt x="8936" y="19432"/>
                    <a:pt x="9567" y="20175"/>
                  </a:cubicBezTo>
                  <a:cubicBezTo>
                    <a:pt x="10580" y="21367"/>
                    <a:pt x="10569" y="23155"/>
                    <a:pt x="9542" y="24336"/>
                  </a:cubicBezTo>
                  <a:cubicBezTo>
                    <a:pt x="9410" y="24490"/>
                    <a:pt x="9424" y="24724"/>
                    <a:pt x="9578" y="24856"/>
                  </a:cubicBezTo>
                  <a:cubicBezTo>
                    <a:pt x="9650" y="24917"/>
                    <a:pt x="9736" y="24946"/>
                    <a:pt x="9822" y="24946"/>
                  </a:cubicBezTo>
                  <a:cubicBezTo>
                    <a:pt x="9923" y="24946"/>
                    <a:pt x="10027" y="24903"/>
                    <a:pt x="10099" y="24820"/>
                  </a:cubicBezTo>
                  <a:cubicBezTo>
                    <a:pt x="11363" y="23367"/>
                    <a:pt x="11377" y="21163"/>
                    <a:pt x="10132" y="19698"/>
                  </a:cubicBezTo>
                  <a:cubicBezTo>
                    <a:pt x="9740" y="19238"/>
                    <a:pt x="9270" y="18886"/>
                    <a:pt x="8753" y="18649"/>
                  </a:cubicBezTo>
                  <a:cubicBezTo>
                    <a:pt x="10508" y="18351"/>
                    <a:pt x="11847" y="16822"/>
                    <a:pt x="11855" y="14987"/>
                  </a:cubicBezTo>
                  <a:cubicBezTo>
                    <a:pt x="12224" y="15286"/>
                    <a:pt x="12684" y="15476"/>
                    <a:pt x="13186" y="15498"/>
                  </a:cubicBezTo>
                  <a:cubicBezTo>
                    <a:pt x="13226" y="15501"/>
                    <a:pt x="13262" y="15501"/>
                    <a:pt x="13301" y="15501"/>
                  </a:cubicBezTo>
                  <a:cubicBezTo>
                    <a:pt x="13901" y="15501"/>
                    <a:pt x="14465" y="15274"/>
                    <a:pt x="14899" y="14858"/>
                  </a:cubicBezTo>
                  <a:cubicBezTo>
                    <a:pt x="15035" y="14729"/>
                    <a:pt x="15150" y="14585"/>
                    <a:pt x="15250" y="14434"/>
                  </a:cubicBezTo>
                  <a:cubicBezTo>
                    <a:pt x="15527" y="15027"/>
                    <a:pt x="16102" y="15454"/>
                    <a:pt x="16776" y="15498"/>
                  </a:cubicBezTo>
                  <a:cubicBezTo>
                    <a:pt x="16819" y="15501"/>
                    <a:pt x="16859" y="15501"/>
                    <a:pt x="16899" y="15501"/>
                  </a:cubicBezTo>
                  <a:cubicBezTo>
                    <a:pt x="17297" y="15501"/>
                    <a:pt x="17674" y="15375"/>
                    <a:pt x="17989" y="15138"/>
                  </a:cubicBezTo>
                  <a:lnTo>
                    <a:pt x="17989" y="21201"/>
                  </a:lnTo>
                  <a:cubicBezTo>
                    <a:pt x="17989" y="22853"/>
                    <a:pt x="17089" y="24372"/>
                    <a:pt x="15638" y="25161"/>
                  </a:cubicBezTo>
                  <a:cubicBezTo>
                    <a:pt x="15520" y="25226"/>
                    <a:pt x="15444" y="25352"/>
                    <a:pt x="15444" y="25488"/>
                  </a:cubicBezTo>
                  <a:lnTo>
                    <a:pt x="15444" y="32765"/>
                  </a:lnTo>
                  <a:lnTo>
                    <a:pt x="5931" y="32765"/>
                  </a:lnTo>
                  <a:lnTo>
                    <a:pt x="5931" y="25488"/>
                  </a:lnTo>
                  <a:cubicBezTo>
                    <a:pt x="5931" y="25352"/>
                    <a:pt x="5859" y="25226"/>
                    <a:pt x="5741" y="25161"/>
                  </a:cubicBezTo>
                  <a:cubicBezTo>
                    <a:pt x="4997" y="24760"/>
                    <a:pt x="4387" y="24152"/>
                    <a:pt x="3971" y="23417"/>
                  </a:cubicBezTo>
                  <a:cubicBezTo>
                    <a:pt x="3963" y="23406"/>
                    <a:pt x="3956" y="23395"/>
                    <a:pt x="3950" y="23385"/>
                  </a:cubicBezTo>
                  <a:lnTo>
                    <a:pt x="1727" y="20279"/>
                  </a:lnTo>
                  <a:cubicBezTo>
                    <a:pt x="999" y="19299"/>
                    <a:pt x="775" y="18013"/>
                    <a:pt x="1128" y="16843"/>
                  </a:cubicBezTo>
                  <a:lnTo>
                    <a:pt x="1745" y="14794"/>
                  </a:lnTo>
                  <a:cubicBezTo>
                    <a:pt x="1917" y="14227"/>
                    <a:pt x="2427" y="13849"/>
                    <a:pt x="3019" y="13849"/>
                  </a:cubicBezTo>
                  <a:close/>
                  <a:moveTo>
                    <a:pt x="9396" y="1"/>
                  </a:moveTo>
                  <a:cubicBezTo>
                    <a:pt x="8153" y="1"/>
                    <a:pt x="7125" y="993"/>
                    <a:pt x="7083" y="2243"/>
                  </a:cubicBezTo>
                  <a:lnTo>
                    <a:pt x="6825" y="9843"/>
                  </a:lnTo>
                  <a:lnTo>
                    <a:pt x="5762" y="3359"/>
                  </a:lnTo>
                  <a:cubicBezTo>
                    <a:pt x="5662" y="2746"/>
                    <a:pt x="5332" y="2211"/>
                    <a:pt x="4828" y="1848"/>
                  </a:cubicBezTo>
                  <a:cubicBezTo>
                    <a:pt x="4428" y="1561"/>
                    <a:pt x="3960" y="1411"/>
                    <a:pt x="3479" y="1411"/>
                  </a:cubicBezTo>
                  <a:cubicBezTo>
                    <a:pt x="3353" y="1411"/>
                    <a:pt x="3225" y="1421"/>
                    <a:pt x="3098" y="1442"/>
                  </a:cubicBezTo>
                  <a:cubicBezTo>
                    <a:pt x="2485" y="1543"/>
                    <a:pt x="1950" y="1873"/>
                    <a:pt x="1587" y="2380"/>
                  </a:cubicBezTo>
                  <a:cubicBezTo>
                    <a:pt x="1224" y="2882"/>
                    <a:pt x="1080" y="3495"/>
                    <a:pt x="1181" y="4106"/>
                  </a:cubicBezTo>
                  <a:lnTo>
                    <a:pt x="2649" y="13074"/>
                  </a:lnTo>
                  <a:lnTo>
                    <a:pt x="2649" y="13142"/>
                  </a:lnTo>
                  <a:cubicBezTo>
                    <a:pt x="1892" y="13275"/>
                    <a:pt x="1267" y="13821"/>
                    <a:pt x="1037" y="14578"/>
                  </a:cubicBezTo>
                  <a:lnTo>
                    <a:pt x="420" y="16631"/>
                  </a:lnTo>
                  <a:cubicBezTo>
                    <a:pt x="0" y="18025"/>
                    <a:pt x="266" y="19551"/>
                    <a:pt x="1128" y="20714"/>
                  </a:cubicBezTo>
                  <a:lnTo>
                    <a:pt x="3335" y="23797"/>
                  </a:lnTo>
                  <a:cubicBezTo>
                    <a:pt x="3784" y="24583"/>
                    <a:pt x="4423" y="25237"/>
                    <a:pt x="5195" y="25700"/>
                  </a:cubicBezTo>
                  <a:lnTo>
                    <a:pt x="5195" y="33135"/>
                  </a:lnTo>
                  <a:cubicBezTo>
                    <a:pt x="5195" y="33340"/>
                    <a:pt x="5360" y="33505"/>
                    <a:pt x="5561" y="33505"/>
                  </a:cubicBezTo>
                  <a:lnTo>
                    <a:pt x="15814" y="33505"/>
                  </a:lnTo>
                  <a:cubicBezTo>
                    <a:pt x="16019" y="33505"/>
                    <a:pt x="16184" y="33340"/>
                    <a:pt x="16184" y="33135"/>
                  </a:cubicBezTo>
                  <a:lnTo>
                    <a:pt x="16184" y="25700"/>
                  </a:lnTo>
                  <a:cubicBezTo>
                    <a:pt x="17760" y="24752"/>
                    <a:pt x="18729" y="23050"/>
                    <a:pt x="18729" y="21201"/>
                  </a:cubicBezTo>
                  <a:lnTo>
                    <a:pt x="18729" y="10816"/>
                  </a:lnTo>
                  <a:cubicBezTo>
                    <a:pt x="18729" y="9807"/>
                    <a:pt x="17907" y="8985"/>
                    <a:pt x="16899" y="8985"/>
                  </a:cubicBezTo>
                  <a:cubicBezTo>
                    <a:pt x="16352" y="8985"/>
                    <a:pt x="15865" y="9225"/>
                    <a:pt x="15527" y="9602"/>
                  </a:cubicBezTo>
                  <a:cubicBezTo>
                    <a:pt x="15247" y="8637"/>
                    <a:pt x="14353" y="7929"/>
                    <a:pt x="13298" y="7929"/>
                  </a:cubicBezTo>
                  <a:cubicBezTo>
                    <a:pt x="12576" y="7929"/>
                    <a:pt x="11933" y="8260"/>
                    <a:pt x="11506" y="8777"/>
                  </a:cubicBezTo>
                  <a:lnTo>
                    <a:pt x="11721" y="2401"/>
                  </a:lnTo>
                  <a:cubicBezTo>
                    <a:pt x="11769" y="1123"/>
                    <a:pt x="10763" y="46"/>
                    <a:pt x="9481" y="3"/>
                  </a:cubicBezTo>
                  <a:cubicBezTo>
                    <a:pt x="9453" y="1"/>
                    <a:pt x="9424" y="1"/>
                    <a:pt x="9396" y="1"/>
                  </a:cubicBez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23"/>
          <p:cNvSpPr txBox="1"/>
          <p:nvPr>
            <p:ph type="ctrTitle"/>
          </p:nvPr>
        </p:nvSpPr>
        <p:spPr>
          <a:xfrm>
            <a:off x="801650" y="2981850"/>
            <a:ext cx="2172600" cy="10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Creating The Dataset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2" name="Google Shape;582;p23"/>
          <p:cNvSpPr txBox="1"/>
          <p:nvPr>
            <p:ph idx="1" type="subTitle"/>
          </p:nvPr>
        </p:nvSpPr>
        <p:spPr>
          <a:xfrm>
            <a:off x="720050" y="2981850"/>
            <a:ext cx="23358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3"/>
          <p:cNvSpPr txBox="1"/>
          <p:nvPr>
            <p:ph idx="2" type="ctrTitle"/>
          </p:nvPr>
        </p:nvSpPr>
        <p:spPr>
          <a:xfrm>
            <a:off x="3485700" y="3527475"/>
            <a:ext cx="21726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Training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 CNN on the captured dataset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4" name="Google Shape;584;p23"/>
          <p:cNvSpPr txBox="1"/>
          <p:nvPr>
            <p:ph idx="4" type="ctrTitle"/>
          </p:nvPr>
        </p:nvSpPr>
        <p:spPr>
          <a:xfrm>
            <a:off x="6169750" y="3297250"/>
            <a:ext cx="21726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Predicting the data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4"/>
          <p:cNvSpPr/>
          <p:nvPr/>
        </p:nvSpPr>
        <p:spPr>
          <a:xfrm>
            <a:off x="3948247" y="149925"/>
            <a:ext cx="1900206" cy="466344"/>
          </a:xfrm>
          <a:prstGeom prst="flowChartTermina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12121"/>
                </a:solidFill>
              </a:rPr>
              <a:t>   </a:t>
            </a:r>
            <a:r>
              <a:rPr lang="en" sz="3500">
                <a:solidFill>
                  <a:srgbClr val="212121"/>
                </a:solidFill>
              </a:rPr>
              <a:t> </a:t>
            </a:r>
            <a:r>
              <a:rPr lang="en" sz="1700">
                <a:solidFill>
                  <a:srgbClr val="212121"/>
                </a:solidFill>
              </a:rPr>
              <a:t>START</a:t>
            </a:r>
            <a:r>
              <a:rPr lang="en" sz="3500">
                <a:solidFill>
                  <a:srgbClr val="212121"/>
                </a:solidFill>
              </a:rPr>
              <a:t> </a:t>
            </a:r>
            <a:endParaRPr sz="2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</p:txBody>
      </p:sp>
      <p:sp>
        <p:nvSpPr>
          <p:cNvPr id="590" name="Google Shape;590;p24"/>
          <p:cNvSpPr/>
          <p:nvPr/>
        </p:nvSpPr>
        <p:spPr>
          <a:xfrm>
            <a:off x="3655884" y="1059755"/>
            <a:ext cx="2583900" cy="36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</a:t>
            </a:r>
            <a:r>
              <a:rPr lang="en" sz="1800"/>
              <a:t>Acquire Gesture</a:t>
            </a:r>
            <a:endParaRPr sz="1800"/>
          </a:p>
        </p:txBody>
      </p:sp>
      <p:sp>
        <p:nvSpPr>
          <p:cNvPr id="591" name="Google Shape;591;p24"/>
          <p:cNvSpPr/>
          <p:nvPr/>
        </p:nvSpPr>
        <p:spPr>
          <a:xfrm>
            <a:off x="3648300" y="1702850"/>
            <a:ext cx="2583900" cy="4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r>
              <a:rPr lang="en" sz="1600"/>
              <a:t>Compare it with           stored Gesture</a:t>
            </a:r>
            <a:endParaRPr sz="1600"/>
          </a:p>
        </p:txBody>
      </p:sp>
      <p:sp>
        <p:nvSpPr>
          <p:cNvPr id="592" name="Google Shape;592;p24"/>
          <p:cNvSpPr/>
          <p:nvPr/>
        </p:nvSpPr>
        <p:spPr>
          <a:xfrm>
            <a:off x="3828404" y="2459686"/>
            <a:ext cx="2157600" cy="1011600"/>
          </a:xfrm>
          <a:prstGeom prst="diamond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If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Matched    Found</a:t>
            </a:r>
            <a:endParaRPr/>
          </a:p>
        </p:txBody>
      </p:sp>
      <p:sp>
        <p:nvSpPr>
          <p:cNvPr id="593" name="Google Shape;593;p24"/>
          <p:cNvSpPr/>
          <p:nvPr/>
        </p:nvSpPr>
        <p:spPr>
          <a:xfrm>
            <a:off x="3725150" y="3743025"/>
            <a:ext cx="2583900" cy="59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</a:t>
            </a:r>
            <a:r>
              <a:rPr lang="en" sz="1600"/>
              <a:t>Generate Corresponding text</a:t>
            </a:r>
            <a:endParaRPr sz="1600"/>
          </a:p>
        </p:txBody>
      </p:sp>
      <p:sp>
        <p:nvSpPr>
          <p:cNvPr id="594" name="Google Shape;594;p24"/>
          <p:cNvSpPr/>
          <p:nvPr/>
        </p:nvSpPr>
        <p:spPr>
          <a:xfrm>
            <a:off x="4135474" y="4677150"/>
            <a:ext cx="1573074" cy="466344"/>
          </a:xfrm>
          <a:prstGeom prst="flowChartTermina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1600"/>
              <a:t>   STOP</a:t>
            </a:r>
            <a:endParaRPr sz="1600"/>
          </a:p>
        </p:txBody>
      </p:sp>
      <p:cxnSp>
        <p:nvCxnSpPr>
          <p:cNvPr id="595" name="Google Shape;595;p24"/>
          <p:cNvCxnSpPr>
            <a:endCxn id="590" idx="2"/>
          </p:cNvCxnSpPr>
          <p:nvPr/>
        </p:nvCxnSpPr>
        <p:spPr>
          <a:xfrm rot="10800000">
            <a:off x="4947834" y="1427255"/>
            <a:ext cx="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24"/>
          <p:cNvCxnSpPr/>
          <p:nvPr/>
        </p:nvCxnSpPr>
        <p:spPr>
          <a:xfrm>
            <a:off x="4899941" y="1427232"/>
            <a:ext cx="3900" cy="37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24"/>
          <p:cNvCxnSpPr/>
          <p:nvPr/>
        </p:nvCxnSpPr>
        <p:spPr>
          <a:xfrm>
            <a:off x="4898350" y="4336425"/>
            <a:ext cx="0" cy="3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24"/>
          <p:cNvCxnSpPr/>
          <p:nvPr/>
        </p:nvCxnSpPr>
        <p:spPr>
          <a:xfrm flipH="1">
            <a:off x="4898579" y="2169166"/>
            <a:ext cx="6600" cy="290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24"/>
          <p:cNvCxnSpPr/>
          <p:nvPr/>
        </p:nvCxnSpPr>
        <p:spPr>
          <a:xfrm flipH="1">
            <a:off x="4899237" y="3490312"/>
            <a:ext cx="5100" cy="32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24"/>
          <p:cNvSpPr txBox="1"/>
          <p:nvPr/>
        </p:nvSpPr>
        <p:spPr>
          <a:xfrm>
            <a:off x="969250" y="1513525"/>
            <a:ext cx="687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Kreon"/>
                <a:ea typeface="Kreon"/>
                <a:cs typeface="Kreon"/>
                <a:sym typeface="Kreon"/>
              </a:rPr>
              <a:t>Flow Chart</a:t>
            </a:r>
            <a:r>
              <a:rPr lang="en">
                <a:latin typeface="Kreon Light"/>
                <a:ea typeface="Kreon Light"/>
                <a:cs typeface="Kreon Light"/>
                <a:sym typeface="Kreon Light"/>
              </a:rPr>
              <a:t> </a:t>
            </a:r>
            <a:endParaRPr>
              <a:latin typeface="Kreon Light"/>
              <a:ea typeface="Kreon Light"/>
              <a:cs typeface="Kreon Light"/>
              <a:sym typeface="Kreon Light"/>
            </a:endParaRPr>
          </a:p>
        </p:txBody>
      </p:sp>
      <p:cxnSp>
        <p:nvCxnSpPr>
          <p:cNvPr id="601" name="Google Shape;601;p24"/>
          <p:cNvCxnSpPr>
            <a:stCxn id="589" idx="2"/>
          </p:cNvCxnSpPr>
          <p:nvPr/>
        </p:nvCxnSpPr>
        <p:spPr>
          <a:xfrm flipH="1">
            <a:off x="4895050" y="616269"/>
            <a:ext cx="3300" cy="36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5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07" name="Google Shape;607;p25"/>
          <p:cNvSpPr txBox="1"/>
          <p:nvPr/>
        </p:nvSpPr>
        <p:spPr>
          <a:xfrm>
            <a:off x="6113100" y="1894350"/>
            <a:ext cx="2310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</p:txBody>
      </p:sp>
      <p:pic>
        <p:nvPicPr>
          <p:cNvPr id="608" name="Google Shape;608;p25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642" l="10642" r="10642" t="2642"/>
          <a:stretch/>
        </p:blipFill>
        <p:spPr>
          <a:xfrm>
            <a:off x="3406775" y="1707875"/>
            <a:ext cx="2330449" cy="234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5"/>
          <p:cNvSpPr txBox="1"/>
          <p:nvPr/>
        </p:nvSpPr>
        <p:spPr>
          <a:xfrm>
            <a:off x="720000" y="1894350"/>
            <a:ext cx="2310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5999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</p:txBody>
      </p:sp>
      <p:sp>
        <p:nvSpPr>
          <p:cNvPr id="610" name="Google Shape;610;p25"/>
          <p:cNvSpPr txBox="1"/>
          <p:nvPr/>
        </p:nvSpPr>
        <p:spPr>
          <a:xfrm>
            <a:off x="720000" y="3697125"/>
            <a:ext cx="2310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5999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</p:txBody>
      </p:sp>
      <p:sp>
        <p:nvSpPr>
          <p:cNvPr id="611" name="Google Shape;611;p25"/>
          <p:cNvSpPr/>
          <p:nvPr/>
        </p:nvSpPr>
        <p:spPr>
          <a:xfrm>
            <a:off x="3176088" y="1426200"/>
            <a:ext cx="145200" cy="173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3030888" y="3524025"/>
            <a:ext cx="145200" cy="173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967900" y="3524025"/>
            <a:ext cx="145200" cy="173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 txBox="1"/>
          <p:nvPr/>
        </p:nvSpPr>
        <p:spPr>
          <a:xfrm>
            <a:off x="7211250" y="2251950"/>
            <a:ext cx="1206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Testing</a:t>
            </a:r>
            <a:endParaRPr sz="2200"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15" name="Google Shape;615;p25"/>
          <p:cNvSpPr txBox="1"/>
          <p:nvPr/>
        </p:nvSpPr>
        <p:spPr>
          <a:xfrm>
            <a:off x="6107263" y="3450475"/>
            <a:ext cx="23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20.00</a:t>
            </a:r>
            <a:r>
              <a:rPr lang="en" sz="24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% </a:t>
            </a:r>
            <a:endParaRPr sz="2400"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16" name="Google Shape;616;p25"/>
          <p:cNvSpPr txBox="1"/>
          <p:nvPr/>
        </p:nvSpPr>
        <p:spPr>
          <a:xfrm>
            <a:off x="206775" y="2209900"/>
            <a:ext cx="2019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35999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35999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 </a:t>
            </a:r>
            <a:endParaRPr sz="2400"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35999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Training</a:t>
            </a:r>
            <a:endParaRPr sz="2300"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17" name="Google Shape;617;p25"/>
          <p:cNvSpPr txBox="1"/>
          <p:nvPr/>
        </p:nvSpPr>
        <p:spPr>
          <a:xfrm>
            <a:off x="714213" y="3450475"/>
            <a:ext cx="23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35999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80.00</a:t>
            </a:r>
            <a:r>
              <a:rPr lang="en" sz="24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rPr>
              <a:t>% </a:t>
            </a:r>
            <a:endParaRPr sz="2400"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35999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32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3864075" y="2209900"/>
            <a:ext cx="1418700" cy="138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p25"/>
          <p:cNvCxnSpPr>
            <a:stCxn id="608" idx="1"/>
          </p:cNvCxnSpPr>
          <p:nvPr/>
        </p:nvCxnSpPr>
        <p:spPr>
          <a:xfrm rot="10800000">
            <a:off x="2436875" y="2824538"/>
            <a:ext cx="969900" cy="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620" name="Google Shape;620;p25"/>
          <p:cNvSpPr txBox="1"/>
          <p:nvPr/>
        </p:nvSpPr>
        <p:spPr>
          <a:xfrm>
            <a:off x="3864074" y="1312650"/>
            <a:ext cx="135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reon Light"/>
                <a:ea typeface="Kreon Light"/>
                <a:cs typeface="Kreon Light"/>
                <a:sym typeface="Kreon Light"/>
              </a:rPr>
              <a:t>Total Samples</a:t>
            </a:r>
            <a:endParaRPr sz="1600">
              <a:latin typeface="Kreon Light"/>
              <a:ea typeface="Kreon Light"/>
              <a:cs typeface="Kreon Light"/>
              <a:sym typeface="Kreon Light"/>
            </a:endParaRPr>
          </a:p>
        </p:txBody>
      </p:sp>
      <p:sp>
        <p:nvSpPr>
          <p:cNvPr id="621" name="Google Shape;621;p25"/>
          <p:cNvSpPr txBox="1"/>
          <p:nvPr/>
        </p:nvSpPr>
        <p:spPr>
          <a:xfrm>
            <a:off x="4251800" y="2702250"/>
            <a:ext cx="87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Kreon Light"/>
                <a:ea typeface="Kreon Light"/>
                <a:cs typeface="Kreon Light"/>
                <a:sym typeface="Kreon Light"/>
              </a:rPr>
              <a:t>27000</a:t>
            </a:r>
            <a:endParaRPr sz="1700">
              <a:latin typeface="Kreon Light"/>
              <a:ea typeface="Kreon Light"/>
              <a:cs typeface="Kreon Light"/>
              <a:sym typeface="Kreon Light"/>
            </a:endParaRPr>
          </a:p>
        </p:txBody>
      </p:sp>
      <p:cxnSp>
        <p:nvCxnSpPr>
          <p:cNvPr id="622" name="Google Shape;622;p25"/>
          <p:cNvCxnSpPr/>
          <p:nvPr/>
        </p:nvCxnSpPr>
        <p:spPr>
          <a:xfrm flipH="1" rot="10800000">
            <a:off x="6022300" y="2739475"/>
            <a:ext cx="1188900" cy="18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6"/>
          <p:cNvSpPr/>
          <p:nvPr/>
        </p:nvSpPr>
        <p:spPr>
          <a:xfrm rot="-5400000">
            <a:off x="6662875" y="-3029601"/>
            <a:ext cx="4973700" cy="5505300"/>
          </a:xfrm>
          <a:prstGeom prst="pie">
            <a:avLst>
              <a:gd fmla="val 10779971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6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9" name="Google Shape;629;p26"/>
          <p:cNvSpPr txBox="1"/>
          <p:nvPr>
            <p:ph idx="4294967295" type="title"/>
          </p:nvPr>
        </p:nvSpPr>
        <p:spPr>
          <a:xfrm>
            <a:off x="1783425" y="788325"/>
            <a:ext cx="57330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Representation</a:t>
            </a:r>
            <a:endParaRPr/>
          </a:p>
        </p:txBody>
      </p:sp>
      <p:pic>
        <p:nvPicPr>
          <p:cNvPr id="630" name="Google Shape;630;p26"/>
          <p:cNvPicPr preferRelativeResize="0"/>
          <p:nvPr/>
        </p:nvPicPr>
        <p:blipFill rotWithShape="1">
          <a:blip r:embed="rId3">
            <a:alphaModFix/>
          </a:blip>
          <a:srcRect b="0" l="0" r="0" t="-69808"/>
          <a:stretch/>
        </p:blipFill>
        <p:spPr>
          <a:xfrm>
            <a:off x="529850" y="-51700"/>
            <a:ext cx="7642400" cy="51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6"/>
          <p:cNvSpPr txBox="1"/>
          <p:nvPr/>
        </p:nvSpPr>
        <p:spPr>
          <a:xfrm>
            <a:off x="1344025" y="1421575"/>
            <a:ext cx="68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reon Light"/>
              <a:ea typeface="Kreon Light"/>
              <a:cs typeface="Kreon Light"/>
              <a:sym typeface="Kreon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ng language workshop by slidesgo">
  <a:themeElements>
    <a:clrScheme name="Simple Light">
      <a:dk1>
        <a:srgbClr val="242323"/>
      </a:dk1>
      <a:lt1>
        <a:srgbClr val="FFB24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